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Engr. Md. </a:t>
            </a:r>
            <a:r>
              <a:rPr lang="en-US" dirty="0" err="1" smtClean="0"/>
              <a:t>Abdur</a:t>
            </a:r>
            <a:r>
              <a:rPr lang="en-US" dirty="0" smtClean="0"/>
              <a:t> </a:t>
            </a:r>
            <a:r>
              <a:rPr lang="en-US" dirty="0" err="1" smtClean="0"/>
              <a:t>Razzak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Junior Instructor (Computer)</a:t>
            </a:r>
          </a:p>
          <a:p>
            <a:r>
              <a:rPr lang="en-US" dirty="0" err="1" smtClean="0"/>
              <a:t>Naogaon</a:t>
            </a:r>
            <a:r>
              <a:rPr lang="en-US" dirty="0" smtClean="0"/>
              <a:t> Technical School &amp; College,</a:t>
            </a:r>
          </a:p>
          <a:p>
            <a:r>
              <a:rPr lang="en-US" dirty="0" err="1" smtClean="0"/>
              <a:t>Naogaon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200400"/>
            <a:ext cx="4800600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ফাইল</a:t>
            </a:r>
            <a:r>
              <a:rPr lang="en-US" dirty="0" smtClean="0"/>
              <a:t> </a:t>
            </a:r>
            <a:r>
              <a:rPr lang="en-US" dirty="0" err="1" smtClean="0"/>
              <a:t>তৈরী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New-&gt; Blank File-&gt; Double Click.</a:t>
            </a:r>
          </a:p>
          <a:p>
            <a:pPr>
              <a:buNone/>
            </a:pPr>
            <a:r>
              <a:rPr lang="en-US" dirty="0" smtClean="0"/>
              <a:t># </a:t>
            </a:r>
            <a:r>
              <a:rPr lang="en-US" dirty="0" err="1" smtClean="0"/>
              <a:t>ফাইল</a:t>
            </a:r>
            <a:r>
              <a:rPr lang="en-US" dirty="0" smtClean="0"/>
              <a:t> </a:t>
            </a:r>
            <a:r>
              <a:rPr lang="en-US" dirty="0" err="1" smtClean="0"/>
              <a:t>সেভ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err="1" smtClean="0"/>
              <a:t>Ctrl+s</a:t>
            </a:r>
            <a:r>
              <a:rPr lang="en-US" dirty="0" smtClean="0"/>
              <a:t>-&gt; File Name -&gt; Click on Save Button.</a:t>
            </a:r>
          </a:p>
          <a:p>
            <a:pPr>
              <a:buNone/>
            </a:pPr>
            <a:r>
              <a:rPr lang="en-US" dirty="0" err="1" smtClean="0"/>
              <a:t>মুছে</a:t>
            </a:r>
            <a:r>
              <a:rPr lang="en-US" dirty="0" smtClean="0"/>
              <a:t> </a:t>
            </a:r>
            <a:r>
              <a:rPr lang="en-US" dirty="0" err="1" smtClean="0"/>
              <a:t>যাওয়া</a:t>
            </a:r>
            <a:r>
              <a:rPr lang="en-US" dirty="0" smtClean="0"/>
              <a:t> </a:t>
            </a:r>
            <a:r>
              <a:rPr lang="en-US" dirty="0" err="1" smtClean="0"/>
              <a:t>লেখা</a:t>
            </a:r>
            <a:r>
              <a:rPr lang="en-US" dirty="0" smtClean="0"/>
              <a:t> </a:t>
            </a:r>
            <a:r>
              <a:rPr lang="en-US" dirty="0" err="1" smtClean="0"/>
              <a:t>ফেরত</a:t>
            </a:r>
            <a:r>
              <a:rPr lang="en-US" dirty="0" smtClean="0"/>
              <a:t> </a:t>
            </a:r>
            <a:r>
              <a:rPr lang="en-US" dirty="0" err="1" smtClean="0"/>
              <a:t>আনতে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Ctrl + Z ( </a:t>
            </a:r>
            <a:r>
              <a:rPr lang="en-US" dirty="0" err="1" smtClean="0"/>
              <a:t>আনডু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লেখা</a:t>
            </a:r>
            <a:r>
              <a:rPr lang="en-US" dirty="0" smtClean="0"/>
              <a:t> </a:t>
            </a:r>
            <a:r>
              <a:rPr lang="en-US" dirty="0" err="1" smtClean="0"/>
              <a:t>বোল্ড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Select Text-&gt; Ctrl + B</a:t>
            </a:r>
          </a:p>
          <a:p>
            <a:pPr>
              <a:buNone/>
            </a:pPr>
            <a:r>
              <a:rPr lang="en-US" dirty="0" err="1" smtClean="0"/>
              <a:t>লেখায়</a:t>
            </a:r>
            <a:r>
              <a:rPr lang="en-US" dirty="0" smtClean="0"/>
              <a:t> </a:t>
            </a:r>
            <a:r>
              <a:rPr lang="en-US" dirty="0" err="1" smtClean="0"/>
              <a:t>আন্ডার</a:t>
            </a:r>
            <a:r>
              <a:rPr lang="en-US" dirty="0" smtClean="0"/>
              <a:t> </a:t>
            </a:r>
            <a:r>
              <a:rPr lang="en-US" dirty="0" err="1" smtClean="0"/>
              <a:t>লাইন</a:t>
            </a:r>
            <a:r>
              <a:rPr lang="en-US" dirty="0" smtClean="0"/>
              <a:t> </a:t>
            </a:r>
            <a:r>
              <a:rPr lang="en-US" dirty="0" err="1" smtClean="0"/>
              <a:t>দিতে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smtClean="0"/>
              <a:t>Select Text-&gt; Ctrl + B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Engr. Md. Abdur Razzak</vt:lpstr>
      <vt:lpstr>Welcome</vt:lpstr>
      <vt:lpstr>Practice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Engr. Md. Abdur Razzak</dc:title>
  <dc:creator>STSC_ICT</dc:creator>
  <cp:lastModifiedBy>hp</cp:lastModifiedBy>
  <cp:revision>5</cp:revision>
  <dcterms:created xsi:type="dcterms:W3CDTF">2006-08-16T00:00:00Z</dcterms:created>
  <dcterms:modified xsi:type="dcterms:W3CDTF">2022-08-14T05:43:27Z</dcterms:modified>
</cp:coreProperties>
</file>