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66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C5D8C-CBDE-4263-B302-9B6011A963E6}" type="datetimeFigureOut">
              <a:rPr lang="en-US" smtClean="0"/>
              <a:pPr/>
              <a:t>9/21/2023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7A8B0D7-1A77-4823-BB0A-71ED1B1D73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C5D8C-CBDE-4263-B302-9B6011A963E6}" type="datetimeFigureOut">
              <a:rPr lang="en-US" smtClean="0"/>
              <a:pPr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8B0D7-1A77-4823-BB0A-71ED1B1D7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7A8B0D7-1A77-4823-BB0A-71ED1B1D73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C5D8C-CBDE-4263-B302-9B6011A963E6}" type="datetimeFigureOut">
              <a:rPr lang="en-US" smtClean="0"/>
              <a:pPr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C5D8C-CBDE-4263-B302-9B6011A963E6}" type="datetimeFigureOut">
              <a:rPr lang="en-US" smtClean="0"/>
              <a:pPr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7A8B0D7-1A77-4823-BB0A-71ED1B1D73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C5D8C-CBDE-4263-B302-9B6011A963E6}" type="datetimeFigureOut">
              <a:rPr lang="en-US" smtClean="0"/>
              <a:pPr/>
              <a:t>9/21/2023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7A8B0D7-1A77-4823-BB0A-71ED1B1D73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E2C5D8C-CBDE-4263-B302-9B6011A963E6}" type="datetimeFigureOut">
              <a:rPr lang="en-US" smtClean="0"/>
              <a:pPr/>
              <a:t>9/21/2023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8B0D7-1A77-4823-BB0A-71ED1B1D73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C5D8C-CBDE-4263-B302-9B6011A963E6}" type="datetimeFigureOut">
              <a:rPr lang="en-US" smtClean="0"/>
              <a:pPr/>
              <a:t>9/21/2023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7A8B0D7-1A77-4823-BB0A-71ED1B1D73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C5D8C-CBDE-4263-B302-9B6011A963E6}" type="datetimeFigureOut">
              <a:rPr lang="en-US" smtClean="0"/>
              <a:pPr/>
              <a:t>9/21/2023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7A8B0D7-1A77-4823-BB0A-71ED1B1D7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C5D8C-CBDE-4263-B302-9B6011A963E6}" type="datetimeFigureOut">
              <a:rPr lang="en-US" smtClean="0"/>
              <a:pPr/>
              <a:t>9/21/2023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7A8B0D7-1A77-4823-BB0A-71ED1B1D7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7A8B0D7-1A77-4823-BB0A-71ED1B1D73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C5D8C-CBDE-4263-B302-9B6011A963E6}" type="datetimeFigureOut">
              <a:rPr lang="en-US" smtClean="0"/>
              <a:pPr/>
              <a:t>9/21/2023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7A8B0D7-1A77-4823-BB0A-71ED1B1D73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E2C5D8C-CBDE-4263-B302-9B6011A963E6}" type="datetimeFigureOut">
              <a:rPr lang="en-US" smtClean="0"/>
              <a:pPr/>
              <a:t>9/21/2023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E2C5D8C-CBDE-4263-B302-9B6011A963E6}" type="datetimeFigureOut">
              <a:rPr lang="en-US" smtClean="0"/>
              <a:pPr/>
              <a:t>9/21/2023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7A8B0D7-1A77-4823-BB0A-71ED1B1D73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dissolve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14600"/>
            <a:ext cx="6400800" cy="37338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Teacher</a:t>
            </a:r>
            <a:endParaRPr lang="en-US" sz="4000" b="1" dirty="0" smtClean="0"/>
          </a:p>
          <a:p>
            <a:r>
              <a:rPr lang="en-US" sz="2800" dirty="0" smtClean="0"/>
              <a:t>Md. </a:t>
            </a:r>
            <a:r>
              <a:rPr lang="en-US" sz="2800" dirty="0" err="1" smtClean="0"/>
              <a:t>Abdur</a:t>
            </a:r>
            <a:r>
              <a:rPr lang="en-US" sz="2800" dirty="0" smtClean="0"/>
              <a:t> </a:t>
            </a:r>
            <a:r>
              <a:rPr lang="en-US" sz="2800" dirty="0" err="1" smtClean="0"/>
              <a:t>Razzak</a:t>
            </a:r>
            <a:endParaRPr lang="en-US" sz="2800" dirty="0" smtClean="0"/>
          </a:p>
          <a:p>
            <a:r>
              <a:rPr lang="en-US" sz="2000" dirty="0" smtClean="0"/>
              <a:t>Junior Instructor(Computer)</a:t>
            </a:r>
          </a:p>
          <a:p>
            <a:r>
              <a:rPr lang="en-US" sz="2000" dirty="0" err="1" smtClean="0"/>
              <a:t>Naogaon</a:t>
            </a:r>
            <a:r>
              <a:rPr lang="en-US" sz="2000" dirty="0" smtClean="0"/>
              <a:t>  Govt. Technical School and College</a:t>
            </a:r>
          </a:p>
          <a:p>
            <a:r>
              <a:rPr lang="en-US" sz="2000" dirty="0" smtClean="0"/>
              <a:t>Mobile: 01712033869</a:t>
            </a:r>
          </a:p>
          <a:p>
            <a:r>
              <a:rPr lang="en-US" sz="2000" cap="none" dirty="0" smtClean="0"/>
              <a:t>E-mail:</a:t>
            </a:r>
            <a:r>
              <a:rPr lang="en-US" sz="2000" cap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cap="none" dirty="0" smtClean="0">
                <a:latin typeface="Times New Roman" pitchFamily="18" charset="0"/>
                <a:cs typeface="Times New Roman" pitchFamily="18" charset="0"/>
              </a:rPr>
              <a:t>razzakntsc@gmail.com</a:t>
            </a:r>
          </a:p>
          <a:p>
            <a:endParaRPr lang="en-US" sz="2000" dirty="0" smtClean="0"/>
          </a:p>
          <a:p>
            <a:endParaRPr lang="en-US" sz="2600" dirty="0" smtClean="0"/>
          </a:p>
          <a:p>
            <a:endParaRPr lang="en-US" sz="26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62001"/>
            <a:ext cx="8915400" cy="1371599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Perform SUM Function in spreadsheet</a:t>
            </a:r>
            <a:endParaRPr lang="en-US" sz="36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Review and Feedback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Review: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Function of sum.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How </a:t>
            </a:r>
            <a:r>
              <a:rPr lang="en-US" dirty="0"/>
              <a:t>to open spreadsheet software?</a:t>
            </a:r>
          </a:p>
          <a:p>
            <a:endParaRPr lang="en-US" dirty="0"/>
          </a:p>
          <a:p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Feedback:</a:t>
            </a:r>
            <a:endParaRPr lang="en-US" b="1" dirty="0"/>
          </a:p>
          <a:p>
            <a:pPr marL="514350" indent="-514350">
              <a:buFont typeface="Wingdings" pitchFamily="2" charset="2"/>
              <a:buChar char="v"/>
            </a:pPr>
            <a:r>
              <a:rPr lang="en-US" dirty="0" smtClean="0"/>
              <a:t>What </a:t>
            </a:r>
            <a:r>
              <a:rPr lang="en-US" dirty="0"/>
              <a:t>is Sum</a:t>
            </a:r>
            <a:r>
              <a:rPr lang="en-US" dirty="0" smtClean="0"/>
              <a:t>?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en-US" dirty="0" smtClean="0"/>
              <a:t>How </a:t>
            </a:r>
            <a:r>
              <a:rPr lang="en-US" dirty="0"/>
              <a:t>to open spreadsheet software?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 How </a:t>
            </a:r>
            <a:r>
              <a:rPr lang="en-US" dirty="0"/>
              <a:t>can we find sum?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</a:t>
            </a:r>
            <a:r>
              <a:rPr lang="en-US" dirty="0" smtClean="0"/>
              <a:t>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In the next session, learner will be able </a:t>
            </a:r>
            <a:r>
              <a:rPr lang="en-US" dirty="0" smtClean="0"/>
              <a:t>to </a:t>
            </a:r>
            <a:r>
              <a:rPr lang="en-US" b="1" dirty="0" smtClean="0"/>
              <a:t>Perform </a:t>
            </a:r>
            <a:r>
              <a:rPr lang="en-US" b="1" dirty="0"/>
              <a:t>Average </a:t>
            </a:r>
            <a:r>
              <a:rPr lang="en-US" b="1" dirty="0" smtClean="0"/>
              <a:t>Function in </a:t>
            </a:r>
            <a:r>
              <a:rPr lang="en-US" b="1" dirty="0"/>
              <a:t>spreadsheet using </a:t>
            </a:r>
            <a:r>
              <a:rPr lang="en-US" dirty="0"/>
              <a:t>MS </a:t>
            </a:r>
            <a:r>
              <a:rPr lang="en-US" dirty="0" smtClean="0"/>
              <a:t>Excel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95731" y="2967335"/>
            <a:ext cx="32086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  <a:reflection blurRad="6350" stA="55000" endA="50" endPos="85000" dist="29997" dir="5400000" sy="-100000" algn="bl" rotWithShape="0"/>
                </a:effectLst>
              </a:rPr>
              <a:t>Thank You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362200"/>
            <a:ext cx="8534400" cy="758952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Get Attention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 to the previous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Task: Perform MIN Function of some values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1. How </a:t>
            </a:r>
            <a:r>
              <a:rPr lang="en-US" dirty="0"/>
              <a:t>to open spreadsheet software?</a:t>
            </a:r>
          </a:p>
          <a:p>
            <a:pPr>
              <a:buNone/>
            </a:pPr>
            <a:r>
              <a:rPr lang="en-US" dirty="0" smtClean="0"/>
              <a:t>2. </a:t>
            </a:r>
            <a:r>
              <a:rPr lang="en-US" dirty="0"/>
              <a:t>What is minima?</a:t>
            </a:r>
          </a:p>
          <a:p>
            <a:pPr>
              <a:buNone/>
            </a:pPr>
            <a:r>
              <a:rPr lang="en-US" dirty="0"/>
              <a:t>3</a:t>
            </a:r>
            <a:r>
              <a:rPr lang="en-US" dirty="0" smtClean="0"/>
              <a:t>. </a:t>
            </a:r>
            <a:r>
              <a:rPr lang="en-US" dirty="0"/>
              <a:t>How can find minima?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Today’s Learning Outcome: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At the end of the session, learners will be a</a:t>
            </a:r>
            <a:r>
              <a:rPr lang="en-US" dirty="0" smtClean="0"/>
              <a:t>ble to</a:t>
            </a:r>
            <a:r>
              <a:rPr lang="en-US" b="1" dirty="0" smtClean="0"/>
              <a:t> Perform </a:t>
            </a:r>
            <a:r>
              <a:rPr lang="en-US" b="1" dirty="0"/>
              <a:t>SUM </a:t>
            </a:r>
            <a:r>
              <a:rPr lang="en-US" b="1" dirty="0" smtClean="0"/>
              <a:t>Function in </a:t>
            </a:r>
            <a:r>
              <a:rPr lang="en-US" b="1" dirty="0"/>
              <a:t>spreadsheet using </a:t>
            </a:r>
            <a:r>
              <a:rPr lang="en-US" dirty="0"/>
              <a:t>MS Excel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Structure of the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Discussion, </a:t>
            </a:r>
            <a:endParaRPr lang="en-US" dirty="0" smtClean="0"/>
          </a:p>
          <a:p>
            <a:r>
              <a:rPr lang="en-US" dirty="0" smtClean="0"/>
              <a:t>Demonstration,</a:t>
            </a:r>
          </a:p>
          <a:p>
            <a:r>
              <a:rPr lang="en-US" dirty="0" smtClean="0"/>
              <a:t> </a:t>
            </a:r>
            <a:r>
              <a:rPr lang="en-US" dirty="0"/>
              <a:t>Practice , </a:t>
            </a:r>
            <a:endParaRPr lang="en-US" dirty="0" smtClean="0"/>
          </a:p>
          <a:p>
            <a:r>
              <a:rPr lang="en-US" dirty="0" smtClean="0"/>
              <a:t>Review,</a:t>
            </a:r>
          </a:p>
          <a:p>
            <a:r>
              <a:rPr lang="en-US" dirty="0" smtClean="0"/>
              <a:t> </a:t>
            </a:r>
            <a:r>
              <a:rPr lang="en-US" dirty="0"/>
              <a:t>Feedback </a:t>
            </a:r>
            <a:endParaRPr lang="en-US" dirty="0" smtClean="0"/>
          </a:p>
          <a:p>
            <a:endParaRPr lang="en-US" dirty="0"/>
          </a:p>
          <a:p>
            <a:endParaRPr lang="en-US" b="1" dirty="0" smtClean="0"/>
          </a:p>
          <a:p>
            <a:pPr algn="r">
              <a:buNone/>
            </a:pPr>
            <a:r>
              <a:rPr lang="en-US" b="1" dirty="0" smtClean="0"/>
              <a:t>Stimulate Learners(Motivate)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Discussion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Row</a:t>
            </a:r>
          </a:p>
          <a:p>
            <a:r>
              <a:rPr lang="en-US" dirty="0" smtClean="0"/>
              <a:t>Column</a:t>
            </a:r>
          </a:p>
          <a:p>
            <a:r>
              <a:rPr lang="en-US" dirty="0" smtClean="0"/>
              <a:t>cell address </a:t>
            </a:r>
          </a:p>
          <a:p>
            <a:r>
              <a:rPr lang="en-US" dirty="0" smtClean="0"/>
              <a:t>Spreadsheet</a:t>
            </a:r>
          </a:p>
          <a:p>
            <a:pPr lvl="0"/>
            <a:r>
              <a:rPr lang="en-US" dirty="0" smtClean="0"/>
              <a:t>Save Spreadsheet </a:t>
            </a:r>
          </a:p>
          <a:p>
            <a:pPr lvl="0"/>
            <a:r>
              <a:rPr lang="en-US" dirty="0" smtClean="0"/>
              <a:t>Close Spreadsheet</a:t>
            </a:r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Discussion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Add new rows and columns to an Excel sheet.</a:t>
            </a:r>
          </a:p>
          <a:p>
            <a:r>
              <a:rPr lang="en-US" dirty="0" smtClean="0"/>
              <a:t>SUM functions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Advantage of SUM function</a:t>
            </a:r>
          </a:p>
          <a:p>
            <a:r>
              <a:rPr lang="en-US" dirty="0" smtClean="0"/>
              <a:t>Error to calculate SUM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Demonstration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Do it </a:t>
            </a:r>
            <a:r>
              <a:rPr lang="en-US" dirty="0" smtClean="0"/>
              <a:t>normal</a:t>
            </a:r>
            <a:endParaRPr lang="en-US" dirty="0"/>
          </a:p>
          <a:p>
            <a:r>
              <a:rPr lang="en-US" dirty="0" smtClean="0"/>
              <a:t>Do </a:t>
            </a:r>
            <a:r>
              <a:rPr lang="en-US" dirty="0"/>
              <a:t>it </a:t>
            </a:r>
            <a:r>
              <a:rPr lang="en-US" dirty="0" smtClean="0"/>
              <a:t>slow with explanation</a:t>
            </a:r>
            <a:endParaRPr lang="en-US" dirty="0"/>
          </a:p>
          <a:p>
            <a:r>
              <a:rPr lang="en-US" dirty="0" smtClean="0"/>
              <a:t>Do </a:t>
            </a:r>
            <a:r>
              <a:rPr lang="en-US" dirty="0"/>
              <a:t>it </a:t>
            </a:r>
            <a:r>
              <a:rPr lang="en-US" dirty="0" smtClean="0"/>
              <a:t>together</a:t>
            </a:r>
            <a:endParaRPr lang="en-US" dirty="0"/>
          </a:p>
          <a:p>
            <a:r>
              <a:rPr lang="en-US" dirty="0" smtClean="0"/>
              <a:t>Off you </a:t>
            </a:r>
            <a:r>
              <a:rPr lang="en-US" dirty="0"/>
              <a:t>go </a:t>
            </a:r>
            <a:r>
              <a:rPr lang="en-US" dirty="0" smtClean="0"/>
              <a:t>for practice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180</TotalTime>
  <Words>209</Words>
  <Application>Microsoft Office PowerPoint</Application>
  <PresentationFormat>On-screen Show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Civic</vt:lpstr>
      <vt:lpstr>Perform SUM Function in spreadsheet</vt:lpstr>
      <vt:lpstr>Get Attention</vt:lpstr>
      <vt:lpstr>Link to the previous session</vt:lpstr>
      <vt:lpstr>Today’s Learning Outcome:</vt:lpstr>
      <vt:lpstr>Structure of the session</vt:lpstr>
      <vt:lpstr>Discussion </vt:lpstr>
      <vt:lpstr>Discussion </vt:lpstr>
      <vt:lpstr>Discussion</vt:lpstr>
      <vt:lpstr>Demonstration</vt:lpstr>
      <vt:lpstr>Review and Feedback </vt:lpstr>
      <vt:lpstr>Next session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Sajib</dc:creator>
  <cp:lastModifiedBy>Dell</cp:lastModifiedBy>
  <cp:revision>167</cp:revision>
  <dcterms:created xsi:type="dcterms:W3CDTF">2022-11-25T09:28:00Z</dcterms:created>
  <dcterms:modified xsi:type="dcterms:W3CDTF">2023-09-21T06:43:22Z</dcterms:modified>
</cp:coreProperties>
</file>