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819123" y="630382"/>
            <a:ext cx="5105400" cy="286816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-6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  <a:endParaRPr kumimoji="0" lang="en-US" sz="8000" b="0" i="0" u="none" strike="noStrike" kern="1200" cap="none" spc="-6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" descr="f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0574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18593"/>
          </a:xfrm>
        </p:spPr>
        <p:txBody>
          <a:bodyPr/>
          <a:lstStyle/>
          <a:p>
            <a:r>
              <a:rPr lang="en-US" dirty="0" smtClean="0"/>
              <a:t>                 INTRANSITIVE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18593"/>
            <a:ext cx="12192000" cy="523940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A verb that doesn’t need any object to complete itself called as intransitive verb.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Malinda sang softly. ( There is no object. Softly is an adverb).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197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87062"/>
          </a:xfrm>
        </p:spPr>
        <p:txBody>
          <a:bodyPr/>
          <a:lstStyle/>
          <a:p>
            <a:r>
              <a:rPr lang="en-US" dirty="0" smtClean="0"/>
              <a:t>                          FINITE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587062"/>
            <a:ext cx="12191999" cy="52709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The verb that can make its own predicate is called  finite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They open the door. ( Here “Open the door” has very clear meaning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without subject . Hence,   verb “open” is finite verb.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7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576552"/>
          </a:xfrm>
        </p:spPr>
        <p:txBody>
          <a:bodyPr/>
          <a:lstStyle/>
          <a:p>
            <a:r>
              <a:rPr lang="en-US" dirty="0" smtClean="0"/>
              <a:t>                     INFINITE VERB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76552"/>
            <a:ext cx="12192000" cy="528144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               Such verbs that can not make its predicate itself called as infinite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He </a:t>
            </a:r>
            <a:r>
              <a:rPr lang="en-US" u="sng" dirty="0" smtClean="0">
                <a:solidFill>
                  <a:schemeClr val="tx1"/>
                </a:solidFill>
              </a:rPr>
              <a:t>has done the duty. </a:t>
            </a:r>
            <a:endParaRPr lang="en-US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06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9636"/>
            <a:ext cx="12192000" cy="49183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35927" y="609600"/>
            <a:ext cx="2260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</a:rPr>
              <a:t>Thanks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2582" y="3048000"/>
            <a:ext cx="439881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MD. SHOWMIQUE ISLAM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r>
              <a:rPr lang="en-US" sz="2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</a:t>
            </a:r>
            <a:r>
              <a:rPr lang="en-US" sz="2800" b="1" dirty="0" smtClean="0">
                <a:solidFill>
                  <a:srgbClr val="00B0F0"/>
                </a:solidFill>
              </a:rPr>
              <a:t>INSTRUCTOR,ENGLISH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r>
              <a:rPr lang="en-US" sz="2800" b="1" dirty="0" smtClean="0">
                <a:solidFill>
                  <a:srgbClr val="00B0F0"/>
                </a:solidFill>
              </a:rPr>
              <a:t>                                                                                                                       </a:t>
            </a:r>
            <a:r>
              <a:rPr lang="en-US" sz="2800" b="1" dirty="0" smtClean="0">
                <a:solidFill>
                  <a:srgbClr val="00B0F0"/>
                </a:solidFill>
              </a:rPr>
              <a:t>SAPAHAR GOVT. TECHNICAL SCHOOL AND COLLEGE,SAPAHAR,</a:t>
            </a:r>
          </a:p>
          <a:p>
            <a:r>
              <a:rPr lang="en-US" sz="2800" b="1" dirty="0" smtClean="0">
                <a:solidFill>
                  <a:srgbClr val="00B0F0"/>
                </a:solidFill>
              </a:rPr>
              <a:t>NAOGAON.</a:t>
            </a:r>
            <a:endParaRPr lang="en-US" sz="2800" b="1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31818" y="3200400"/>
            <a:ext cx="1911927" cy="15932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40873" y="2521528"/>
            <a:ext cx="2687781" cy="2770909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0327" y="1039091"/>
            <a:ext cx="4810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</a:rPr>
              <a:t>Prepared by</a:t>
            </a:r>
          </a:p>
          <a:p>
            <a:endParaRPr lang="en-US" dirty="0"/>
          </a:p>
        </p:txBody>
      </p:sp>
      <p:pic>
        <p:nvPicPr>
          <p:cNvPr id="6" name="Picture 5" descr="Showmique_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485" y="2362954"/>
            <a:ext cx="3159660" cy="32320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2481943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ENGLISH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3542"/>
            <a:ext cx="12192000" cy="437605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sz="4400" dirty="0" smtClean="0">
                <a:solidFill>
                  <a:srgbClr val="002060"/>
                </a:solidFill>
              </a:rPr>
              <a:t>INTRODUCTION TO VERB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3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770743"/>
          </a:xfrm>
        </p:spPr>
        <p:txBody>
          <a:bodyPr/>
          <a:lstStyle/>
          <a:p>
            <a:r>
              <a:rPr lang="en-US" dirty="0" smtClean="0"/>
              <a:t>                       WHAT IS VERB?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770743"/>
            <a:ext cx="12192000" cy="5087257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A word that shows an action, state or an event. It is essential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part of sentence and it is also known as the soul of English language.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u="sng" dirty="0" smtClean="0">
                <a:solidFill>
                  <a:schemeClr val="tx1"/>
                </a:solidFill>
              </a:rPr>
              <a:t>study</a:t>
            </a:r>
            <a:r>
              <a:rPr lang="en-US" dirty="0" smtClean="0">
                <a:solidFill>
                  <a:schemeClr val="tx1"/>
                </a:solidFill>
              </a:rPr>
              <a:t> English grammar – ( Action)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u="sng" dirty="0" smtClean="0">
                <a:solidFill>
                  <a:schemeClr val="tx1"/>
                </a:solidFill>
              </a:rPr>
              <a:t>sleep </a:t>
            </a:r>
            <a:r>
              <a:rPr lang="en-US" dirty="0" smtClean="0">
                <a:solidFill>
                  <a:schemeClr val="tx1"/>
                </a:solidFill>
              </a:rPr>
              <a:t>at night – (State)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</a:t>
            </a:r>
            <a:r>
              <a:rPr lang="en-US" u="sng" dirty="0" smtClean="0">
                <a:solidFill>
                  <a:schemeClr val="tx1"/>
                </a:solidFill>
              </a:rPr>
              <a:t>celebrate </a:t>
            </a:r>
            <a:r>
              <a:rPr lang="en-US" dirty="0" err="1" smtClean="0">
                <a:solidFill>
                  <a:schemeClr val="tx1"/>
                </a:solidFill>
              </a:rPr>
              <a:t>Eid</a:t>
            </a:r>
            <a:r>
              <a:rPr lang="en-US" dirty="0" smtClean="0">
                <a:solidFill>
                  <a:schemeClr val="tx1"/>
                </a:solidFill>
              </a:rPr>
              <a:t> – (Event)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74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" y="0"/>
            <a:ext cx="12192001" cy="2046514"/>
          </a:xfrm>
        </p:spPr>
        <p:txBody>
          <a:bodyPr/>
          <a:lstStyle/>
          <a:p>
            <a:r>
              <a:rPr lang="en-US" dirty="0" smtClean="0"/>
              <a:t>                           KINDS OF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46514"/>
            <a:ext cx="12192000" cy="481148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Regular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Irregular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Linking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Transitive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Intransitive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Finite verb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Infinite verb.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6345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3314"/>
          </a:xfrm>
        </p:spPr>
        <p:txBody>
          <a:bodyPr/>
          <a:lstStyle/>
          <a:p>
            <a:r>
              <a:rPr lang="en-US" dirty="0" smtClean="0"/>
              <a:t>                            Regular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843314"/>
            <a:ext cx="12192000" cy="5014686"/>
          </a:xfrm>
        </p:spPr>
        <p:txBody>
          <a:bodyPr/>
          <a:lstStyle/>
          <a:p>
            <a:r>
              <a:rPr lang="en-US" dirty="0" smtClean="0"/>
              <a:t>                          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                     A verb that is past (2</a:t>
            </a:r>
            <a:r>
              <a:rPr lang="en-US" baseline="30000" dirty="0" smtClean="0">
                <a:solidFill>
                  <a:schemeClr val="tx1"/>
                </a:solidFill>
              </a:rPr>
              <a:t>nd</a:t>
            </a:r>
            <a:r>
              <a:rPr lang="en-US" dirty="0" smtClean="0">
                <a:solidFill>
                  <a:schemeClr val="tx1"/>
                </a:solidFill>
              </a:rPr>
              <a:t> form) and past participle (3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from) is made by adding “d” or “</a:t>
            </a:r>
            <a:r>
              <a:rPr lang="en-US" dirty="0" err="1" smtClean="0">
                <a:solidFill>
                  <a:schemeClr val="tx1"/>
                </a:solidFill>
              </a:rPr>
              <a:t>ed</a:t>
            </a:r>
            <a:r>
              <a:rPr lang="en-US" dirty="0" smtClean="0">
                <a:solidFill>
                  <a:schemeClr val="tx1"/>
                </a:solidFill>
              </a:rPr>
              <a:t>” this is called as regular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91873751"/>
              </p:ext>
            </p:extLst>
          </p:nvPr>
        </p:nvGraphicFramePr>
        <p:xfrm>
          <a:off x="2032000" y="3294742"/>
          <a:ext cx="8127999" cy="2656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09333">
                  <a:extLst>
                    <a:ext uri="{9D8B030D-6E8A-4147-A177-3AD203B41FA5}">
                      <a16:colId xmlns="" xmlns:a16="http://schemas.microsoft.com/office/drawing/2014/main" val="16984592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350094185"/>
                    </a:ext>
                  </a:extLst>
                </a:gridCol>
                <a:gridCol w="2709333">
                  <a:extLst>
                    <a:ext uri="{9D8B030D-6E8A-4147-A177-3AD203B41FA5}">
                      <a16:colId xmlns="" xmlns:a16="http://schemas.microsoft.com/office/drawing/2014/main" val="1740005453"/>
                    </a:ext>
                  </a:extLst>
                </a:gridCol>
              </a:tblGrid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From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3879229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Shot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Shut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Shut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0606410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Drank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Drunk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4403998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Broke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Broken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85535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239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34836"/>
          </a:xfrm>
        </p:spPr>
        <p:txBody>
          <a:bodyPr/>
          <a:lstStyle/>
          <a:p>
            <a:r>
              <a:rPr lang="en-US" dirty="0" smtClean="0"/>
              <a:t>                      IRREGULAR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439917"/>
            <a:ext cx="12192000" cy="541808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It is the formation of the verb is otherwise than the regular verb it 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called irregular verb or those verbs in which there is not the addition of “d” or “</a:t>
            </a:r>
            <a:r>
              <a:rPr lang="en-US" dirty="0" err="1" smtClean="0">
                <a:solidFill>
                  <a:schemeClr val="tx1"/>
                </a:solidFill>
              </a:rPr>
              <a:t>ed</a:t>
            </a:r>
            <a:r>
              <a:rPr lang="en-US" dirty="0" smtClean="0">
                <a:solidFill>
                  <a:schemeClr val="tx1"/>
                </a:solidFill>
              </a:rPr>
              <a:t>” 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14259188"/>
              </p:ext>
            </p:extLst>
          </p:nvPr>
        </p:nvGraphicFramePr>
        <p:xfrm>
          <a:off x="0" y="3773215"/>
          <a:ext cx="9459310" cy="21672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74428">
                  <a:extLst>
                    <a:ext uri="{9D8B030D-6E8A-4147-A177-3AD203B41FA5}">
                      <a16:colId xmlns="" xmlns:a16="http://schemas.microsoft.com/office/drawing/2014/main" val="3282403449"/>
                    </a:ext>
                  </a:extLst>
                </a:gridCol>
                <a:gridCol w="3300249">
                  <a:extLst>
                    <a:ext uri="{9D8B030D-6E8A-4147-A177-3AD203B41FA5}">
                      <a16:colId xmlns="" xmlns:a16="http://schemas.microsoft.com/office/drawing/2014/main" val="1709584760"/>
                    </a:ext>
                  </a:extLst>
                </a:gridCol>
                <a:gridCol w="3184633">
                  <a:extLst>
                    <a:ext uri="{9D8B030D-6E8A-4147-A177-3AD203B41FA5}">
                      <a16:colId xmlns="" xmlns:a16="http://schemas.microsoft.com/office/drawing/2014/main" val="2470991986"/>
                    </a:ext>
                  </a:extLst>
                </a:gridCol>
              </a:tblGrid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 From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4395261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Shot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  Shut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Shut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15365248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Drink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Drank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</a:t>
                      </a:r>
                      <a:r>
                        <a:rPr lang="en-US" baseline="0" dirty="0" smtClean="0"/>
                        <a:t>Drunk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3618422"/>
                  </a:ext>
                </a:extLst>
              </a:tr>
              <a:tr h="541808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 Broke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Broken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3254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3304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1704109"/>
          </a:xfrm>
        </p:spPr>
        <p:txBody>
          <a:bodyPr/>
          <a:lstStyle/>
          <a:p>
            <a:r>
              <a:rPr lang="en-US" dirty="0" smtClean="0"/>
              <a:t>                      LINKING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355834"/>
            <a:ext cx="12192000" cy="5502166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A verb that links or joins the subject with another word in the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sentence is called as linking verb.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Ali </a:t>
            </a:r>
            <a:r>
              <a:rPr lang="en-US" u="sng" dirty="0" smtClean="0">
                <a:solidFill>
                  <a:schemeClr val="tx1"/>
                </a:solidFill>
              </a:rPr>
              <a:t>was</a:t>
            </a:r>
            <a:r>
              <a:rPr lang="en-US" dirty="0" smtClean="0">
                <a:solidFill>
                  <a:schemeClr val="tx1"/>
                </a:solidFill>
              </a:rPr>
              <a:t> the winner of the race ( Was links winner and the subject,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winners rename the subject).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497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608083"/>
          </a:xfrm>
        </p:spPr>
        <p:txBody>
          <a:bodyPr/>
          <a:lstStyle/>
          <a:p>
            <a:r>
              <a:rPr lang="en-US" dirty="0" smtClean="0"/>
              <a:t>                    TRANSATIVE VERB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8083"/>
            <a:ext cx="12192000" cy="5249917"/>
          </a:xfrm>
        </p:spPr>
        <p:txBody>
          <a:bodyPr/>
          <a:lstStyle/>
          <a:p>
            <a:r>
              <a:rPr lang="en-US" dirty="0" smtClean="0"/>
              <a:t>  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A verb needs object to complete itself is called transitive verb.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Example: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  Malinda </a:t>
            </a:r>
            <a:r>
              <a:rPr lang="en-US" u="sng" dirty="0" smtClean="0">
                <a:solidFill>
                  <a:schemeClr val="tx1"/>
                </a:solidFill>
              </a:rPr>
              <a:t>sang</a:t>
            </a:r>
            <a:r>
              <a:rPr lang="en-US" dirty="0" smtClean="0">
                <a:solidFill>
                  <a:schemeClr val="tx1"/>
                </a:solidFill>
              </a:rPr>
              <a:t> a solo ( Solo is the object).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7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117</TotalTime>
  <Words>442</Words>
  <Application>Microsoft Office PowerPoint</Application>
  <PresentationFormat>Custom</PresentationFormat>
  <Paragraphs>92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Frame</vt:lpstr>
      <vt:lpstr>Slide 1</vt:lpstr>
      <vt:lpstr>Slide 2</vt:lpstr>
      <vt:lpstr>                ENGLISH GRAMMAR</vt:lpstr>
      <vt:lpstr>                       WHAT IS VERB?</vt:lpstr>
      <vt:lpstr>                           KINDS OF VERB</vt:lpstr>
      <vt:lpstr>                            Regular Verb</vt:lpstr>
      <vt:lpstr>                      IRREGULAR VERB</vt:lpstr>
      <vt:lpstr>                      LINKING VERB</vt:lpstr>
      <vt:lpstr>                    TRANSATIVE VERB</vt:lpstr>
      <vt:lpstr>                 INTRANSITIVE VERB</vt:lpstr>
      <vt:lpstr>                          FINITE VERB</vt:lpstr>
      <vt:lpstr>                     INFINITE VERB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GRAMMAR</dc:title>
  <dc:creator>aujhorapushpo@gmail.com</dc:creator>
  <cp:lastModifiedBy>hp</cp:lastModifiedBy>
  <cp:revision>12</cp:revision>
  <dcterms:created xsi:type="dcterms:W3CDTF">2019-11-07T15:38:00Z</dcterms:created>
  <dcterms:modified xsi:type="dcterms:W3CDTF">2023-11-19T05:30:08Z</dcterms:modified>
</cp:coreProperties>
</file>