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9" r:id="rId11"/>
    <p:sldId id="268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B36EE"/>
    <a:srgbClr val="DF1FD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3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451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3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592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07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11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0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5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8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9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6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4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4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1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3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79" y="2099651"/>
            <a:ext cx="9348991" cy="1318268"/>
          </a:xfrm>
        </p:spPr>
        <p:txBody>
          <a:bodyPr/>
          <a:lstStyle/>
          <a:p>
            <a:pPr algn="ctr"/>
            <a:r>
              <a:rPr lang="en-US" sz="1100" dirty="0" smtClean="0">
                <a:latin typeface="SutonnyMJ" pitchFamily="2" charset="0"/>
                <a:cs typeface="SutonnyMJ" pitchFamily="2" charset="0"/>
              </a:rPr>
              <a:t>&amp;&amp;</a:t>
            </a:r>
            <a:r>
              <a:rPr lang="en-US" sz="44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wmwfj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Kb÷ª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vKkb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A¨vÛ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mdwU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১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K¬v‡m</a:t>
            </a:r>
            <a:r>
              <a:rPr lang="en-US" dirty="0"/>
              <a:t/>
            </a:r>
            <a:br>
              <a:rPr lang="en-US" dirty="0"/>
            </a:br>
            <a:endParaRPr lang="en-US" sz="11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7314" y="3668061"/>
            <a:ext cx="5125787" cy="1857528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Ò¯^</a:t>
            </a:r>
            <a:r>
              <a:rPr lang="en-US" sz="8800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vMZgÓ</a:t>
            </a:r>
            <a:endParaRPr lang="en-US" sz="8800" dirty="0">
              <a:solidFill>
                <a:srgbClr val="DF1FDF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1311444" y="337820"/>
            <a:ext cx="10635916" cy="9698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b="1" dirty="0">
                <a:solidFill>
                  <a:srgbClr val="4B5D6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5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بِسْمِ</a:t>
            </a:r>
            <a:r>
              <a:rPr lang="en-US" sz="5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اللَّهِ</a:t>
            </a:r>
            <a:r>
              <a:rPr lang="en-US" sz="5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الرَّحْمَٰنِ</a:t>
            </a:r>
            <a:r>
              <a:rPr lang="en-US" sz="5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الرَّحِيم</a:t>
            </a:r>
            <a:r>
              <a:rPr lang="en-US" sz="27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419572">
            <a:off x="1313645" y="1235357"/>
            <a:ext cx="7456867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11500" dirty="0" smtClean="0"/>
              <a:t>যত গতি ,</a:t>
            </a:r>
          </a:p>
          <a:p>
            <a:r>
              <a:rPr lang="bn-IN" sz="11500" dirty="0" smtClean="0"/>
              <a:t>তত ক্ষতি ।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1776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74158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5911" y="2843939"/>
            <a:ext cx="9949911" cy="4014061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ÒmgvßÓ</a:t>
            </a:r>
            <a:endParaRPr lang="en-US" sz="2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463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tile tx="0" ty="0" sx="100000" sy="10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57200" y="276727"/>
            <a:ext cx="2839452" cy="1191126"/>
          </a:xfrm>
          <a:prstGeom prst="roundRect">
            <a:avLst/>
          </a:prstGeom>
          <a:solidFill>
            <a:schemeClr val="accent2">
              <a:lumMod val="5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cwiwPwZ</a:t>
            </a:r>
            <a:endParaRPr lang="en-US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0572" y="2216903"/>
            <a:ext cx="3212435" cy="3248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kwdKzj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3200" b="1" dirty="0" smtClean="0">
                <a:solidFill>
                  <a:srgbClr val="0066FF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lnSpc>
                <a:spcPct val="150000"/>
              </a:lnSpc>
            </a:pPr>
            <a:r>
              <a:rPr lang="en-US" sz="105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ডিপ্লোমা</a:t>
            </a:r>
            <a:r>
              <a:rPr lang="en-US" sz="105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105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ইন</a:t>
            </a:r>
            <a:r>
              <a:rPr lang="en-US" sz="105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105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ইঞ্জিনিয়ারিং</a:t>
            </a:r>
            <a:r>
              <a:rPr lang="en-US" sz="105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105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সিভিল</a:t>
            </a:r>
            <a:r>
              <a:rPr lang="en-US" sz="105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105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                      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বি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এস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9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সি</a:t>
            </a:r>
            <a:r>
              <a:rPr lang="en-US" sz="9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ইঞ্জিনিয়ারিং</a:t>
            </a:r>
            <a:r>
              <a:rPr lang="en-US" sz="9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সিভিল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 </a:t>
            </a:r>
          </a:p>
          <a:p>
            <a:pPr algn="ctr">
              <a:lnSpc>
                <a:spcPct val="150000"/>
              </a:lnSpc>
            </a:pPr>
            <a:endParaRPr lang="en-US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mvcvnvi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UKwbK¨vj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mvcvnvi,bIMvu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670756" y="276727"/>
            <a:ext cx="2839452" cy="1191126"/>
          </a:xfrm>
          <a:prstGeom prst="roundRect">
            <a:avLst/>
          </a:prstGeom>
          <a:solidFill>
            <a:srgbClr val="0070C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cwiwPwZ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33347" y="1648326"/>
            <a:ext cx="3545307" cy="3922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beg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wmwfj</a:t>
            </a:r>
            <a:r>
              <a:rPr lang="en-US" sz="2000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 Kb÷ª</a:t>
            </a:r>
            <a:r>
              <a:rPr lang="en-US" sz="2000" b="1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vKkb</a:t>
            </a:r>
            <a:r>
              <a:rPr lang="en-US" sz="2000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A¨vÛ</a:t>
            </a:r>
            <a:r>
              <a:rPr lang="en-US" sz="2000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000" b="1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mdwU</a:t>
            </a:r>
            <a:r>
              <a:rPr lang="en-US" sz="2000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-</a:t>
            </a:r>
            <a:r>
              <a:rPr lang="en-US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১</a:t>
            </a:r>
            <a:r>
              <a:rPr lang="en-US" sz="2000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g~jcvVt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hialkhanMJ" pitchFamily="2" charset="0"/>
              </a:rPr>
              <a:t>হ্যান্ড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hialkhanMJ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hialkhanMJ" pitchFamily="2" charset="0"/>
              </a:rPr>
              <a:t>টুলস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hialkhanMJ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hialkhanMJ" pitchFamily="2" charset="0"/>
              </a:rPr>
              <a:t>পরিচিতি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hialkhan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Abykxjbxt</a:t>
            </a:r>
            <a:r>
              <a:rPr lang="en-US" sz="2400" b="1" dirty="0" smtClean="0">
                <a:solidFill>
                  <a:srgbClr val="6B36EE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>
                <a:solidFill>
                  <a:srgbClr val="6B36EE"/>
                </a:solidFill>
                <a:latin typeface="SutonnyMJ" pitchFamily="2" charset="0"/>
                <a:cs typeface="SutonnyMJ" pitchFamily="2" charset="0"/>
              </a:rPr>
              <a:t>২</a:t>
            </a:r>
            <a:endParaRPr lang="en-US" sz="2000" b="1" dirty="0" smtClean="0">
              <a:solidFill>
                <a:srgbClr val="6B36EE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mgqt</a:t>
            </a:r>
            <a:r>
              <a:rPr lang="en-US" sz="24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45 </a:t>
            </a:r>
            <a:r>
              <a:rPr lang="en-US" sz="24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wgwbU</a:t>
            </a:r>
            <a:endParaRPr lang="en-US" sz="2400" b="1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256" y="94891"/>
            <a:ext cx="3861487" cy="716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77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4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2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"/>
            <a:ext cx="1219200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76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29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9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9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85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0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419572">
            <a:off x="1313645" y="1235357"/>
            <a:ext cx="7456867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11500" dirty="0" smtClean="0"/>
              <a:t>যত গতি ,</a:t>
            </a:r>
          </a:p>
          <a:p>
            <a:r>
              <a:rPr lang="bn-IN" sz="11500" dirty="0" smtClean="0"/>
              <a:t>তত ক্ষতি ।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4474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774</TotalTime>
  <Words>75</Words>
  <Application>Microsoft Office PowerPoint</Application>
  <PresentationFormat>Custom</PresentationFormat>
  <Paragraphs>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&amp;&amp;AvR‡Ki wmwfj Kb÷ªvKkb A¨vÛ ‡mdwU-১ K¬v‡m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hp</cp:lastModifiedBy>
  <cp:revision>286</cp:revision>
  <dcterms:created xsi:type="dcterms:W3CDTF">2023-07-21T09:38:00Z</dcterms:created>
  <dcterms:modified xsi:type="dcterms:W3CDTF">2023-08-28T14:41:45Z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AEB93D040C564866BDCC00D89D09BCBE</vt:lpwstr>
  </property>
  <property fmtid="{D5CDD505-2E9C-101B-9397-08002B2CF9AE}" pid="3" name="KSOProductBuildVer">
    <vt:lpwstr>1033-11.2.0.10307</vt:lpwstr>
  </property>
</Properties>
</file>