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av" ContentType="audio/wav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912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5" r:id="rId8"/>
    <p:sldId id="266" r:id="rId9"/>
    <p:sldId id="267" r:id="rId10"/>
    <p:sldId id="269" r:id="rId11"/>
    <p:sldId id="268" r:id="rId12"/>
    <p:sldId id="264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66FF"/>
    <a:srgbClr val="6B36EE"/>
    <a:srgbClr val="DF1FDF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1" autoAdjust="0"/>
    <p:restoredTop sz="94660"/>
  </p:normalViewPr>
  <p:slideViewPr>
    <p:cSldViewPr snapToGrid="0">
      <p:cViewPr varScale="1">
        <p:scale>
          <a:sx n="74" d="100"/>
          <a:sy n="74" d="100"/>
        </p:scale>
        <p:origin x="-540" y="-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35782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163234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68845131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803285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641592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690763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531193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14003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74528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01816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43915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58626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96348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38229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9644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80196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3A1C593-65D0-4073-BCC9-577B9352EA97}" type="datetimeFigureOut">
              <a:rPr lang="en-US" smtClean="0"/>
              <a:t>8/28/2023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9B618960-8005-486C-9A75-10CB2AAC16F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4397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13" r:id="rId1"/>
    <p:sldLayoutId id="2147483914" r:id="rId2"/>
    <p:sldLayoutId id="2147483915" r:id="rId3"/>
    <p:sldLayoutId id="2147483916" r:id="rId4"/>
    <p:sldLayoutId id="2147483917" r:id="rId5"/>
    <p:sldLayoutId id="2147483918" r:id="rId6"/>
    <p:sldLayoutId id="2147483919" r:id="rId7"/>
    <p:sldLayoutId id="2147483920" r:id="rId8"/>
    <p:sldLayoutId id="2147483921" r:id="rId9"/>
    <p:sldLayoutId id="2147483922" r:id="rId10"/>
    <p:sldLayoutId id="2147483923" r:id="rId11"/>
    <p:sldLayoutId id="2147483924" r:id="rId12"/>
    <p:sldLayoutId id="2147483925" r:id="rId13"/>
    <p:sldLayoutId id="2147483926" r:id="rId14"/>
    <p:sldLayoutId id="2147483927" r:id="rId15"/>
    <p:sldLayoutId id="2147483928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wav"/><Relationship Id="rId1" Type="http://schemas.microsoft.com/office/2007/relationships/media" Target="../media/media1.wav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g"/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0179" y="2099651"/>
            <a:ext cx="9348991" cy="1318268"/>
          </a:xfrm>
        </p:spPr>
        <p:txBody>
          <a:bodyPr/>
          <a:lstStyle/>
          <a:p>
            <a:pPr algn="ctr"/>
            <a:r>
              <a:rPr lang="en-US" sz="1100" dirty="0" smtClean="0">
                <a:latin typeface="SutonnyMJ" pitchFamily="2" charset="0"/>
                <a:cs typeface="SutonnyMJ" pitchFamily="2" charset="0"/>
              </a:rPr>
              <a:t>&amp;&amp;</a:t>
            </a:r>
            <a:r>
              <a:rPr lang="en-US" sz="4400" dirty="0" err="1">
                <a:solidFill>
                  <a:schemeClr val="tx2">
                    <a:lumMod val="50000"/>
                  </a:schemeClr>
                </a:solidFill>
                <a:latin typeface="SutonnyMJ" pitchFamily="2" charset="0"/>
                <a:cs typeface="SutonnyMJ" pitchFamily="2" charset="0"/>
              </a:rPr>
              <a:t>AvR‡Ki</a:t>
            </a:r>
            <a:r>
              <a:rPr lang="en-US" sz="4400" dirty="0"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wmwfj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Kb÷ª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vKkb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A¨vÛ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‡</a:t>
            </a:r>
            <a:r>
              <a:rPr lang="en-US" sz="44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mdwU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-</a:t>
            </a:r>
            <a:r>
              <a:rPr lang="en-US" sz="36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১</a:t>
            </a:r>
            <a:r>
              <a:rPr lang="en-US" sz="4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4400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K¬v‡m</a:t>
            </a:r>
            <a:r>
              <a:rPr lang="en-US" dirty="0"/>
              <a:t/>
            </a:r>
            <a:br>
              <a:rPr lang="en-US" dirty="0"/>
            </a:br>
            <a:endParaRPr lang="en-US" sz="1100" dirty="0">
              <a:latin typeface="SutonnyMJ" pitchFamily="2" charset="0"/>
              <a:cs typeface="SutonnyMJ" pitchFamily="2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637314" y="3668061"/>
            <a:ext cx="5125787" cy="1857528"/>
          </a:xfrm>
        </p:spPr>
        <p:txBody>
          <a:bodyPr>
            <a:noAutofit/>
          </a:bodyPr>
          <a:lstStyle/>
          <a:p>
            <a:pPr algn="ctr"/>
            <a:r>
              <a:rPr lang="en-US" sz="8800" dirty="0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Ò¯^</a:t>
            </a:r>
            <a:r>
              <a:rPr lang="en-US" sz="8800" dirty="0" err="1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vMZgÓ</a:t>
            </a:r>
            <a:endParaRPr lang="en-US" sz="8800" dirty="0">
              <a:solidFill>
                <a:srgbClr val="DF1FDF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/>
        </p:nvSpPr>
        <p:spPr>
          <a:xfrm>
            <a:off x="1311444" y="337820"/>
            <a:ext cx="10635916" cy="969818"/>
          </a:xfrm>
          <a:prstGeom prst="rect">
            <a:avLst/>
          </a:prstGeom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vert="horz" lIns="91440" tIns="45720" rIns="91440" bIns="45720" rtlCol="0" anchor="t">
            <a:normAutofit fontScale="62500" lnSpcReduction="200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3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sz="1800" b="1" dirty="0">
                <a:solidFill>
                  <a:srgbClr val="4B5D67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  </a:t>
            </a:r>
            <a: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b="1" dirty="0">
                <a:solidFill>
                  <a:srgbClr val="FF0000"/>
                </a:solidFill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r>
              <a:rPr lang="en-US" sz="5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بِسْمِ</a:t>
            </a:r>
            <a:r>
              <a:rPr lang="en-US" sz="5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5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اللَّهِ</a:t>
            </a:r>
            <a:r>
              <a:rPr lang="en-US" sz="5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5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الرَّحْمَٰنِ</a:t>
            </a:r>
            <a:r>
              <a:rPr lang="en-US" sz="58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</a:t>
            </a:r>
            <a:r>
              <a:rPr lang="en-US" sz="5800" b="1" dirty="0" err="1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الرَّحِيم</a:t>
            </a:r>
            <a:r>
              <a:rPr lang="en-US" sz="2700" b="1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                              </a:t>
            </a:r>
            <a: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/>
            </a:r>
            <a:br>
              <a:rPr lang="en-US" sz="18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</a:br>
            <a:endParaRPr lang="en-US" dirty="0"/>
          </a:p>
        </p:txBody>
      </p:sp>
      <p:pic>
        <p:nvPicPr>
          <p:cNvPr id="5" name="j0214098.wav">
            <a:hlinkClick r:id="" action="ppaction://media"/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4"/>
          <a:stretch>
            <a:fillRect/>
          </a:stretch>
        </p:blipFill>
        <p:spPr>
          <a:xfrm>
            <a:off x="5791200" y="3124200"/>
            <a:ext cx="609600" cy="6096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250">
        <p14:flythrough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mph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4000"/>
                                  </p:iterate>
                                  <p:childTnLst>
                                    <p:set>
                                      <p:cBhvr override="childStyle">
                                        <p:cTn id="6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7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p:clrVal>
                                          <a:schemeClr val="accent2"/>
                                        </p:clrVal>
                                      </p:to>
                                    </p:set>
                                    <p:set>
                                      <p:cBhvr>
                                        <p:cTn id="8" dur="3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38" presetClass="entr" presetSubtype="0" accel="5000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13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14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seq concurrent="1" nextAc="seek">
              <p:cTn id="23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24" fill="hold">
                      <p:stCondLst>
                        <p:cond delay="0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27" dur="4733" fill="hold"/>
                                        <p:tgtEl>
                                          <p:spTgt spid="5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audio>
              <p:cMediaNode vol="80000">
                <p:cTn id="28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5"/>
                </p:tgtEl>
              </p:cMediaNode>
            </p:audio>
          </p:childTnLst>
        </p:cTn>
      </p:par>
    </p:tnLst>
    <p:bldLst>
      <p:bldP spid="2" grpId="0"/>
      <p:bldP spid="3" grpId="0" build="p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1419572">
            <a:off x="1313645" y="1235357"/>
            <a:ext cx="7456867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11500" dirty="0" smtClean="0"/>
              <a:t>যত গতি ,</a:t>
            </a:r>
          </a:p>
          <a:p>
            <a:r>
              <a:rPr lang="bn-IN" sz="11500" dirty="0" smtClean="0"/>
              <a:t>তত ক্ষতি ।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31177692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0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FF200"/>
            </a:gs>
            <a:gs pos="45000">
              <a:srgbClr val="FF7A00"/>
            </a:gs>
            <a:gs pos="70000">
              <a:srgbClr val="FF0300"/>
            </a:gs>
            <a:gs pos="100000">
              <a:srgbClr val="4D0808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rgbClr val="000000"/>
            </a:solidFill>
            <a:miter lim="800000"/>
          </a:ln>
          <a:effectLst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247741584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7030A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ubtitle 2"/>
          <p:cNvSpPr txBox="1">
            <a:spLocks/>
          </p:cNvSpPr>
          <p:nvPr/>
        </p:nvSpPr>
        <p:spPr>
          <a:xfrm>
            <a:off x="805911" y="2843939"/>
            <a:ext cx="9949911" cy="4014061"/>
          </a:xfrm>
          <a:prstGeom prst="rect">
            <a:avLst/>
          </a:prstGeom>
        </p:spPr>
        <p:txBody>
          <a:bodyPr vert="horz" lIns="91440" tIns="45720" rIns="91440" bIns="45720" rtlCol="0"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Char char="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22800" b="1" spc="50" dirty="0" err="1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ÒmgvßÓ</a:t>
            </a:r>
            <a:endParaRPr lang="en-US" sz="22800" b="1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154633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xit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heel(2)">
                                      <p:cBhvr>
                                        <p:cTn id="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4" grpId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11200"/>
                    </a14:imgEffect>
                    <a14:imgEffect>
                      <a14:saturation sat="400000"/>
                    </a14:imgEffect>
                  </a14:imgLayer>
                </a14:imgProps>
              </a:ext>
            </a:extLst>
          </a:blip>
          <a:srcRect/>
          <a:tile tx="0" ty="0" sx="100000" sy="100000" flip="none" algn="t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457200" y="276727"/>
            <a:ext cx="2839452" cy="1191126"/>
          </a:xfrm>
          <a:prstGeom prst="roundRect">
            <a:avLst/>
          </a:prstGeom>
          <a:solidFill>
            <a:schemeClr val="accent2">
              <a:lumMod val="50000"/>
            </a:schemeClr>
          </a:solidFill>
          <a:effectLst>
            <a:glow rad="228600">
              <a:schemeClr val="accent5">
                <a:satMod val="175000"/>
                <a:alpha val="40000"/>
              </a:schemeClr>
            </a:glow>
          </a:effectLst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wkÿK</a:t>
            </a:r>
            <a:r>
              <a:rPr lang="en-US" sz="3600" b="1" dirty="0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>
                <a:ln w="10160">
                  <a:solidFill>
                    <a:schemeClr val="accent5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38100" dist="22860" dir="5400000" algn="tl" rotWithShape="0">
                    <a:srgbClr val="000000">
                      <a:alpha val="30000"/>
                    </a:srgbClr>
                  </a:outerShdw>
                </a:effectLst>
                <a:latin typeface="SutonnyMJ" pitchFamily="2" charset="0"/>
                <a:cs typeface="SutonnyMJ" pitchFamily="2" charset="0"/>
              </a:rPr>
              <a:t>cwiwPwZ</a:t>
            </a:r>
            <a:endParaRPr lang="en-US" sz="3600" b="1" dirty="0">
              <a:ln w="10160">
                <a:solidFill>
                  <a:schemeClr val="accent5"/>
                </a:solidFill>
                <a:prstDash val="solid"/>
              </a:ln>
              <a:solidFill>
                <a:srgbClr val="FFFFFF"/>
              </a:solidFill>
              <a:effectLst>
                <a:outerShdw blurRad="38100" dist="22860" dir="5400000" algn="tl" rotWithShape="0">
                  <a:srgbClr val="000000">
                    <a:alpha val="30000"/>
                  </a:srgbClr>
                </a:outerShdw>
              </a:effectLst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70572" y="2216903"/>
            <a:ext cx="3212435" cy="3248527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gv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: </a:t>
            </a: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kwdKzj</a:t>
            </a:r>
            <a:r>
              <a:rPr lang="en-US" sz="3200" b="1" dirty="0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3200" b="1" dirty="0" err="1" smtClean="0">
                <a:solidFill>
                  <a:srgbClr val="0070C0"/>
                </a:solidFill>
                <a:latin typeface="SutonnyMJ" pitchFamily="2" charset="0"/>
                <a:cs typeface="SutonnyMJ" pitchFamily="2" charset="0"/>
              </a:rPr>
              <a:t>Bmjvg</a:t>
            </a:r>
            <a:r>
              <a:rPr lang="en-US" sz="3200" b="1" dirty="0" smtClean="0">
                <a:solidFill>
                  <a:srgbClr val="0066FF"/>
                </a:solidFill>
                <a:latin typeface="SutonnyMJ" pitchFamily="2" charset="0"/>
                <a:cs typeface="SutonnyMJ" pitchFamily="2" charset="0"/>
              </a:rPr>
              <a:t>|</a:t>
            </a:r>
          </a:p>
          <a:p>
            <a:pPr algn="ctr">
              <a:lnSpc>
                <a:spcPct val="150000"/>
              </a:lnSpc>
            </a:pPr>
            <a:r>
              <a:rPr lang="en-US" sz="105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ডিপ্লোমা</a:t>
            </a:r>
            <a:r>
              <a:rPr lang="en-US" sz="105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105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ইন</a:t>
            </a:r>
            <a:r>
              <a:rPr lang="en-US" sz="105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105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ইঞ্জিনিয়ারিং</a:t>
            </a:r>
            <a:r>
              <a:rPr lang="en-US" sz="105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(</a:t>
            </a:r>
            <a:r>
              <a:rPr lang="en-US" sz="105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সিভিল</a:t>
            </a:r>
            <a:r>
              <a:rPr lang="en-US" sz="105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) </a:t>
            </a:r>
            <a:r>
              <a:rPr lang="en-US" sz="105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                          </a:t>
            </a:r>
            <a:r>
              <a:rPr lang="en-US" sz="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        </a:t>
            </a:r>
            <a:r>
              <a:rPr lang="en-US" sz="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বি</a:t>
            </a:r>
            <a:r>
              <a:rPr lang="en-US" sz="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এস</a:t>
            </a:r>
            <a:r>
              <a:rPr lang="en-US" sz="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- </a:t>
            </a:r>
            <a:r>
              <a:rPr lang="en-US" sz="9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সি</a:t>
            </a:r>
            <a:r>
              <a:rPr lang="en-US" sz="9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900" b="1" dirty="0" err="1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ইঞ্জিনিয়ারিং</a:t>
            </a:r>
            <a:r>
              <a:rPr lang="en-US" sz="900" b="1" dirty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(</a:t>
            </a:r>
            <a:r>
              <a:rPr lang="en-US" sz="9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সিভিল</a:t>
            </a:r>
            <a:r>
              <a:rPr lang="en-US" sz="9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) </a:t>
            </a:r>
          </a:p>
          <a:p>
            <a:pPr algn="ctr">
              <a:lnSpc>
                <a:spcPct val="150000"/>
              </a:lnSpc>
            </a:pPr>
            <a:endParaRPr lang="en-US" b="1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mvcvnvi</a:t>
            </a:r>
            <a:r>
              <a:rPr lang="en-US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miKvwi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†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UKwbK¨vj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¯‹</a:t>
            </a:r>
            <a:r>
              <a:rPr lang="en-US" b="1" dirty="0" err="1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zj</a:t>
            </a:r>
            <a:r>
              <a:rPr lang="en-US" b="1" dirty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I </a:t>
            </a:r>
            <a:r>
              <a:rPr lang="en-US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K‡jR</a:t>
            </a:r>
            <a:endParaRPr lang="en-US" b="1" dirty="0" smtClean="0">
              <a:solidFill>
                <a:srgbClr val="7030A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mvcvnvi,bIMvu</a:t>
            </a:r>
            <a:r>
              <a:rPr lang="en-US" sz="2400" b="1" dirty="0" smtClean="0">
                <a:solidFill>
                  <a:srgbClr val="002060"/>
                </a:solidFill>
                <a:latin typeface="SutonnyMJ" pitchFamily="2" charset="0"/>
                <a:cs typeface="SutonnyMJ" pitchFamily="2" charset="0"/>
              </a:rPr>
              <a:t>| </a:t>
            </a:r>
            <a:endParaRPr lang="en-US" sz="2400" b="1" dirty="0">
              <a:solidFill>
                <a:srgbClr val="00206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9" name="Rounded Rectangle 8"/>
          <p:cNvSpPr/>
          <p:nvPr/>
        </p:nvSpPr>
        <p:spPr>
          <a:xfrm>
            <a:off x="8670756" y="276727"/>
            <a:ext cx="2839452" cy="1191126"/>
          </a:xfrm>
          <a:prstGeom prst="roundRect">
            <a:avLst/>
          </a:prstGeom>
          <a:solidFill>
            <a:srgbClr val="0070C0"/>
          </a:solidFill>
          <a:effectLst>
            <a:glow rad="228600">
              <a:schemeClr val="accent1">
                <a:satMod val="175000"/>
                <a:alpha val="40000"/>
              </a:schemeClr>
            </a:glow>
          </a:effectLst>
          <a:scene3d>
            <a:camera prst="perspectiveAbove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cvV</a:t>
            </a:r>
            <a:r>
              <a:rPr lang="en-US" sz="3600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 </a:t>
            </a:r>
            <a:r>
              <a:rPr lang="en-US" sz="3600" b="1" dirty="0" err="1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chemeClr val="accent5"/>
                  </a:outerShdw>
                </a:effectLst>
                <a:latin typeface="SutonnyMJ" pitchFamily="2" charset="0"/>
                <a:cs typeface="SutonnyMJ" pitchFamily="2" charset="0"/>
              </a:rPr>
              <a:t>cwiwPwZ</a:t>
            </a:r>
            <a:endParaRPr lang="en-US" sz="3600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chemeClr val="accent5"/>
                </a:outerShdw>
              </a:effectLst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133347" y="1648326"/>
            <a:ext cx="3545307" cy="3922296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‡</a:t>
            </a:r>
            <a:r>
              <a:rPr lang="en-US" sz="3200" b="1" dirty="0" err="1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kÖwYt</a:t>
            </a:r>
            <a:r>
              <a:rPr lang="en-US" sz="32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IN" sz="2400" b="1" dirty="0" smtClean="0">
                <a:solidFill>
                  <a:srgbClr val="FF0000"/>
                </a:solidFill>
                <a:latin typeface="SutonnyMJ" pitchFamily="2" charset="0"/>
                <a:cs typeface="SutonnyMJ" pitchFamily="2" charset="0"/>
              </a:rPr>
              <a:t>দশম</a:t>
            </a:r>
            <a:endParaRPr lang="en-US" sz="2400" b="1" dirty="0" smtClean="0">
              <a:solidFill>
                <a:srgbClr val="FF0000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welqt</a:t>
            </a:r>
            <a:r>
              <a:rPr lang="en-US" sz="2000" b="1" dirty="0" smtClean="0">
                <a:solidFill>
                  <a:schemeClr val="accent2">
                    <a:lumMod val="75000"/>
                  </a:schemeClr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wmwfj</a:t>
            </a:r>
            <a:r>
              <a:rPr lang="en-US" sz="2000" b="1" dirty="0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 Kb÷ª</a:t>
            </a:r>
            <a:r>
              <a:rPr lang="en-US" sz="2000" b="1" dirty="0" err="1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vKkb</a:t>
            </a:r>
            <a:r>
              <a:rPr lang="en-US" sz="2000" b="1" dirty="0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000" b="1" dirty="0" err="1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A¨vÛ</a:t>
            </a:r>
            <a:r>
              <a:rPr lang="en-US" sz="2000" b="1" dirty="0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 ‡mdwU-</a:t>
            </a:r>
            <a:r>
              <a:rPr lang="en-US" b="1" dirty="0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১</a:t>
            </a:r>
            <a:r>
              <a:rPr lang="en-US" sz="2000" b="1" dirty="0">
                <a:solidFill>
                  <a:srgbClr val="DF1FDF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sz="2400" b="1" u="sng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g~jcvVt</a:t>
            </a:r>
            <a:r>
              <a:rPr lang="en-US" sz="2400" b="1" dirty="0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hialkhanMJ" pitchFamily="2" charset="0"/>
              </a:rPr>
              <a:t>হ্যান্ড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hialkhanMJ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hialkhanMJ" pitchFamily="2" charset="0"/>
              </a:rPr>
              <a:t>টুলস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hialkhanMJ" pitchFamily="2" charset="0"/>
              </a:rPr>
              <a:t> </a:t>
            </a:r>
            <a:r>
              <a:rPr lang="en-US" dirty="0" err="1" smtClean="0">
                <a:solidFill>
                  <a:schemeClr val="tx1">
                    <a:lumMod val="95000"/>
                    <a:lumOff val="5000"/>
                  </a:schemeClr>
                </a:solidFill>
                <a:latin typeface="ArhialkhanMJ" pitchFamily="2" charset="0"/>
              </a:rPr>
              <a:t>পরিচিতি</a:t>
            </a: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  <a:latin typeface="ArhialkhanMJ" pitchFamily="2" charset="0"/>
              </a:rPr>
              <a:t> </a:t>
            </a:r>
            <a:r>
              <a:rPr lang="en-US" sz="2400" b="1" dirty="0" err="1" smtClean="0">
                <a:solidFill>
                  <a:srgbClr val="7030A0"/>
                </a:solidFill>
                <a:latin typeface="SutonnyMJ" pitchFamily="2" charset="0"/>
                <a:cs typeface="SutonnyMJ" pitchFamily="2" charset="0"/>
              </a:rPr>
              <a:t>Abykxjbxt</a:t>
            </a:r>
            <a:r>
              <a:rPr lang="en-US" sz="2400" b="1" dirty="0" smtClean="0">
                <a:solidFill>
                  <a:srgbClr val="6B36EE"/>
                </a:solidFill>
                <a:latin typeface="SutonnyMJ" pitchFamily="2" charset="0"/>
                <a:cs typeface="SutonnyMJ" pitchFamily="2" charset="0"/>
              </a:rPr>
              <a:t> </a:t>
            </a:r>
            <a:r>
              <a:rPr lang="bn-IN" sz="2000" b="1" dirty="0">
                <a:solidFill>
                  <a:srgbClr val="6B36EE"/>
                </a:solidFill>
                <a:latin typeface="SutonnyMJ" pitchFamily="2" charset="0"/>
                <a:cs typeface="SutonnyMJ" pitchFamily="2" charset="0"/>
              </a:rPr>
              <a:t>১</a:t>
            </a:r>
            <a:endParaRPr lang="en-US" sz="2000" b="1" dirty="0" smtClean="0">
              <a:solidFill>
                <a:srgbClr val="6B36EE"/>
              </a:solidFill>
              <a:latin typeface="SutonnyMJ" pitchFamily="2" charset="0"/>
              <a:cs typeface="SutonnyMJ" pitchFamily="2" charset="0"/>
            </a:endParaRPr>
          </a:p>
          <a:p>
            <a:pPr algn="ctr">
              <a:lnSpc>
                <a:spcPct val="150000"/>
              </a:lnSpc>
            </a:pPr>
            <a:r>
              <a:rPr lang="en-US" sz="24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mgqt</a:t>
            </a:r>
            <a:r>
              <a:rPr lang="en-US" sz="2400" b="1" dirty="0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 45 </a:t>
            </a:r>
            <a:r>
              <a:rPr lang="en-US" sz="2400" b="1" dirty="0" err="1" smtClean="0">
                <a:solidFill>
                  <a:srgbClr val="00B0F0"/>
                </a:solidFill>
                <a:latin typeface="SutonnyMJ" pitchFamily="2" charset="0"/>
                <a:cs typeface="SutonnyMJ" pitchFamily="2" charset="0"/>
              </a:rPr>
              <a:t>wgwbU</a:t>
            </a:r>
            <a:endParaRPr lang="en-US" sz="2400" b="1" dirty="0">
              <a:solidFill>
                <a:srgbClr val="00B0F0"/>
              </a:solidFill>
              <a:latin typeface="SutonnyMJ" pitchFamily="2" charset="0"/>
              <a:cs typeface="SutonnyMJ" pitchFamily="2" charset="0"/>
            </a:endParaRPr>
          </a:p>
          <a:p>
            <a:pPr algn="ctr"/>
            <a:endParaRPr lang="en-US" dirty="0">
              <a:solidFill>
                <a:srgbClr val="FF0000"/>
              </a:solidFill>
            </a:endParaRP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65256" y="94891"/>
            <a:ext cx="3861487" cy="716855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527773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6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2" dur="1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3" dur="1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4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5" dur="3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0" dur="475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3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1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2000" tmFilter="0,0; .5, 1; 1, 1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/>
      <p:bldP spid="9" grpId="0" animBg="1"/>
      <p:bldP spid="1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alphaModFix amt="77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"/>
            <a:ext cx="12192000" cy="68579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97272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FF00"/>
            </a:gs>
            <a:gs pos="74000">
              <a:schemeClr val="accent1">
                <a:lumMod val="45000"/>
                <a:lumOff val="55000"/>
              </a:schemeClr>
            </a:gs>
            <a:gs pos="83000">
              <a:schemeClr val="accent1">
                <a:lumMod val="45000"/>
                <a:lumOff val="55000"/>
              </a:schemeClr>
            </a:gs>
            <a:gs pos="100000">
              <a:schemeClr val="accent1">
                <a:lumMod val="30000"/>
                <a:lumOff val="70000"/>
              </a:schemeClr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38100"/>
            <a:ext cx="12192000" cy="6781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56760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blipFill dpi="0" rotWithShape="1">
          <a:blip r:embed="rId2"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22913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 shadeToTitle="1">
        <a:blipFill dpi="0" rotWithShape="1">
          <a:blip r:embed="rId2">
            <a:lum/>
          </a:blip>
          <a:srcRect/>
          <a:stretch>
            <a:fillRect t="-9000" b="-9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13912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002060"/>
            </a:gs>
            <a:gs pos="98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18550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rgbClr val="FF3399"/>
            </a:gs>
            <a:gs pos="25000">
              <a:srgbClr val="FF6633"/>
            </a:gs>
            <a:gs pos="50000">
              <a:srgbClr val="FFFF00"/>
            </a:gs>
            <a:gs pos="75000">
              <a:srgbClr val="01A78F"/>
            </a:gs>
            <a:gs pos="100000">
              <a:srgbClr val="3366FF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328028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A603AB"/>
            </a:gs>
            <a:gs pos="21001">
              <a:srgbClr val="0819FB"/>
            </a:gs>
            <a:gs pos="35001">
              <a:srgbClr val="1A8D48"/>
            </a:gs>
            <a:gs pos="52000">
              <a:srgbClr val="FFFF00"/>
            </a:gs>
            <a:gs pos="73000">
              <a:srgbClr val="EE3F17"/>
            </a:gs>
            <a:gs pos="88000">
              <a:srgbClr val="E81766"/>
            </a:gs>
            <a:gs pos="100000">
              <a:srgbClr val="A603AB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 rot="21419572">
            <a:off x="1313645" y="1235357"/>
            <a:ext cx="7456867" cy="36317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11500" dirty="0" smtClean="0"/>
              <a:t>যত গতি ,</a:t>
            </a:r>
          </a:p>
          <a:p>
            <a:r>
              <a:rPr lang="bn-IN" sz="11500" dirty="0" smtClean="0"/>
              <a:t>তত ক্ষতি ।</a:t>
            </a:r>
            <a:endParaRPr lang="en-US" sz="11500" dirty="0"/>
          </a:p>
        </p:txBody>
      </p:sp>
    </p:spTree>
    <p:extLst>
      <p:ext uri="{BB962C8B-B14F-4D97-AF65-F5344CB8AC3E}">
        <p14:creationId xmlns:p14="http://schemas.microsoft.com/office/powerpoint/2010/main" val="11447452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27" presetClass="emph" presetSubtype="0" fill="remove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animClr clrSpc="rgb" dir="cw">
                                      <p:cBhvr>
                                        <p:cTn id="11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bg1"/>
                                      </p:to>
                                    </p:animClr>
                                    <p:set>
                                      <p:cBhvr>
                                        <p:cTn id="12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3" dur="250" autoRev="1" fill="remove"/>
                                        <p:tgtEl>
                                          <p:spTgt spid="2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1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8" dur="2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21" dur="2000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1"/>
      <p:bldP spid="2" grpId="2"/>
    </p:bld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Facet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783</TotalTime>
  <Words>75</Words>
  <Application>Microsoft Office PowerPoint</Application>
  <PresentationFormat>Custom</PresentationFormat>
  <Paragraphs>18</Paragraphs>
  <Slides>12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Facet</vt:lpstr>
      <vt:lpstr>&amp;&amp;AvR‡Ki wmwfj Kb÷ªvKkb A¨vÛ ‡mdwU-১ K¬v‡m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WPS Presentation</dc:title>
  <dc:creator/>
  <cp:lastModifiedBy>hp</cp:lastModifiedBy>
  <cp:revision>288</cp:revision>
  <dcterms:created xsi:type="dcterms:W3CDTF">2023-07-21T09:38:00Z</dcterms:created>
  <dcterms:modified xsi:type="dcterms:W3CDTF">2023-08-28T15:28:34Z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AEB93D040C564866BDCC00D89D09BCBE</vt:lpwstr>
  </property>
  <property fmtid="{D5CDD505-2E9C-101B-9397-08002B2CF9AE}" pid="3" name="KSOProductBuildVer">
    <vt:lpwstr>1033-11.2.0.10307</vt:lpwstr>
  </property>
</Properties>
</file>