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2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B36EE"/>
    <a:srgbClr val="DF1FD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45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3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59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07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4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2099651"/>
            <a:ext cx="9348991" cy="1318268"/>
          </a:xfrm>
        </p:spPr>
        <p:txBody>
          <a:bodyPr/>
          <a:lstStyle/>
          <a:p>
            <a:pPr algn="ctr"/>
            <a:r>
              <a:rPr lang="en-US" sz="1100" dirty="0" smtClean="0"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sz="44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Kb÷ª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mdwU-</a:t>
            </a:r>
            <a:r>
              <a:rPr lang="en-US" sz="36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dirty="0"/>
              <a:t/>
            </a:r>
            <a:br>
              <a:rPr lang="en-US" dirty="0"/>
            </a:br>
            <a:endParaRPr lang="en-US" sz="11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7314" y="3668061"/>
            <a:ext cx="5125787" cy="185752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Ò¯^</a:t>
            </a:r>
            <a:r>
              <a:rPr lang="en-US" sz="8800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vMZgÓ</a:t>
            </a:r>
            <a:endParaRPr lang="en-US" sz="8800" dirty="0">
              <a:solidFill>
                <a:srgbClr val="DF1FD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311444" y="337820"/>
            <a:ext cx="10635916" cy="969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b="1" dirty="0">
                <a:solidFill>
                  <a:srgbClr val="4B5D6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بِسْمِ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اللَّهِ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الرَّحْمَٰنِ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الرَّحِيم</a:t>
            </a:r>
            <a:r>
              <a:rPr lang="en-US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7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276727"/>
            <a:ext cx="2839452" cy="1191126"/>
          </a:xfrm>
          <a:prstGeom prst="roundRect">
            <a:avLst/>
          </a:prstGeom>
          <a:solidFill>
            <a:schemeClr val="accent2">
              <a:lumMod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572" y="2216903"/>
            <a:ext cx="3212435" cy="3248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kwdKzj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200" b="1" dirty="0" smtClean="0">
                <a:solidFill>
                  <a:srgbClr val="0066FF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ডিপ্লোমা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ইন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ইঞ্জিনিয়ারিং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সিভিল</a:t>
            </a:r>
            <a:r>
              <a:rPr lang="en-US" sz="105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                   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বি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9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</a:t>
            </a:r>
            <a:r>
              <a:rPr lang="en-US" sz="9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ইঞ্জিনিয়ারিং</a:t>
            </a:r>
            <a:r>
              <a:rPr lang="en-US" sz="9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সিভিল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</a:p>
          <a:p>
            <a:pPr algn="ctr">
              <a:lnSpc>
                <a:spcPct val="150000"/>
              </a:lnSpc>
            </a:pP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mvcvnvi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UKwbK¨vj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mvcvnvi,bIMvu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670756" y="276727"/>
            <a:ext cx="2839452" cy="1191126"/>
          </a:xfrm>
          <a:prstGeom prst="roundRect">
            <a:avLst/>
          </a:prstGeom>
          <a:solidFill>
            <a:srgbClr val="0070C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33347" y="1648326"/>
            <a:ext cx="3545307" cy="3922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দশম</a:t>
            </a:r>
            <a:endParaRPr lang="en-US" sz="2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Kb÷ª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000" b="1" dirty="0" smtClean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mdwU-</a:t>
            </a:r>
            <a:r>
              <a:rPr lang="en-US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000" b="1" dirty="0" smtClean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g~jcvVt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11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আর সি সি কলাম এ রড বাঁধাই করন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Abykxjbxt</a:t>
            </a:r>
            <a:r>
              <a:rPr lang="en-US" sz="2400" b="1" dirty="0" smtClean="0">
                <a:solidFill>
                  <a:srgbClr val="6B36E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000" b="1" dirty="0">
                <a:solidFill>
                  <a:srgbClr val="6B36EE"/>
                </a:solidFill>
                <a:latin typeface="SutonnyMJ" pitchFamily="2" charset="0"/>
                <a:cs typeface="SutonnyMJ" pitchFamily="2" charset="0"/>
              </a:rPr>
              <a:t>৩</a:t>
            </a:r>
            <a:endParaRPr lang="en-US" sz="2000" b="1" dirty="0" smtClean="0">
              <a:solidFill>
                <a:srgbClr val="6B36EE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mgqt</a:t>
            </a:r>
            <a:r>
              <a:rPr lang="en-US" sz="2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45 </a:t>
            </a:r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2400" b="1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256" y="94891"/>
            <a:ext cx="3861487" cy="71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4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9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5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5911" y="2843939"/>
            <a:ext cx="9949911" cy="4014061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ÒmgvßÓ</a:t>
            </a:r>
            <a:endParaRPr lang="en-US" sz="2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46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788</TotalTime>
  <Words>68</Words>
  <Application>Microsoft Office PowerPoint</Application>
  <PresentationFormat>Custom</PresentationFormat>
  <Paragraphs>15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&amp;&amp;AvR‡Ki wmwfj Kb÷ªvKkb A¨vÛ ‡mdwU-2 K¬v‡m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hp</cp:lastModifiedBy>
  <cp:revision>289</cp:revision>
  <dcterms:created xsi:type="dcterms:W3CDTF">2023-07-21T09:38:00Z</dcterms:created>
  <dcterms:modified xsi:type="dcterms:W3CDTF">2023-11-18T04:37:26Z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AEB93D040C564866BDCC00D89D09BCBE</vt:lpwstr>
  </property>
  <property fmtid="{D5CDD505-2E9C-101B-9397-08002B2CF9AE}" pid="3" name="KSOProductBuildVer">
    <vt:lpwstr>1033-11.2.0.10307</vt:lpwstr>
  </property>
</Properties>
</file>