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96" r:id="rId4"/>
    <p:sldId id="257" r:id="rId5"/>
    <p:sldId id="297" r:id="rId6"/>
    <p:sldId id="288" r:id="rId7"/>
    <p:sldId id="289" r:id="rId8"/>
    <p:sldId id="290" r:id="rId9"/>
    <p:sldId id="291" r:id="rId10"/>
    <p:sldId id="292" r:id="rId11"/>
    <p:sldId id="294" r:id="rId12"/>
    <p:sldId id="293" r:id="rId13"/>
    <p:sldId id="295" r:id="rId14"/>
    <p:sldId id="29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49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201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5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45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722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474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973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446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88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696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592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69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07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47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176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10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175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6912-762E-43D5-B080-E17DB859D24C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6D532F-6392-4F74-B19F-657087A66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1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896" y="619851"/>
            <a:ext cx="8257903" cy="1070837"/>
          </a:xfrm>
        </p:spPr>
        <p:txBody>
          <a:bodyPr/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" y="2557463"/>
            <a:ext cx="10541637" cy="3477577"/>
          </a:xfrm>
        </p:spPr>
      </p:pic>
      <p:cxnSp>
        <p:nvCxnSpPr>
          <p:cNvPr id="9" name="Straight Arrow Connector 8"/>
          <p:cNvCxnSpPr/>
          <p:nvPr/>
        </p:nvCxnSpPr>
        <p:spPr>
          <a:xfrm>
            <a:off x="3788229" y="110399"/>
            <a:ext cx="261257" cy="509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Terminator 2"/>
          <p:cNvSpPr/>
          <p:nvPr/>
        </p:nvSpPr>
        <p:spPr>
          <a:xfrm>
            <a:off x="2782387" y="619851"/>
            <a:ext cx="7393578" cy="1666149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xmlns="" val="327847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03EE6-AFCA-8D1B-4057-7D419582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</a:rPr>
              <a:t>Adverb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BD5F52-26CE-EC35-EB04-42F821FD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b="1" dirty="0"/>
              <a:t>Word  Adjective, Verb </a:t>
            </a:r>
            <a:r>
              <a:rPr lang="en-US" sz="3200" b="1" dirty="0" err="1"/>
              <a:t>এবং</a:t>
            </a:r>
            <a:r>
              <a:rPr lang="en-US" sz="3200" b="1" dirty="0"/>
              <a:t> </a:t>
            </a:r>
            <a:r>
              <a:rPr lang="en-US" sz="3200" b="1" dirty="0" err="1"/>
              <a:t>অপর</a:t>
            </a:r>
            <a:r>
              <a:rPr lang="en-US" sz="3200" b="1" dirty="0"/>
              <a:t> Adverb </a:t>
            </a:r>
            <a:r>
              <a:rPr lang="en-US" sz="3200" b="1" dirty="0" err="1"/>
              <a:t>কে</a:t>
            </a:r>
            <a:r>
              <a:rPr lang="en-US" sz="3200" b="1" dirty="0"/>
              <a:t> Modify (</a:t>
            </a:r>
            <a:r>
              <a:rPr lang="en-US" sz="3200" b="1" dirty="0" err="1"/>
              <a:t>বিশেষিত</a:t>
            </a:r>
            <a:r>
              <a:rPr lang="en-US" sz="3200" b="1" dirty="0"/>
              <a:t>) </a:t>
            </a:r>
            <a:r>
              <a:rPr lang="en-US" sz="3200" b="1" dirty="0" err="1"/>
              <a:t>করে</a:t>
            </a:r>
            <a:r>
              <a:rPr lang="en-US" sz="3200" b="1" dirty="0"/>
              <a:t> , </a:t>
            </a:r>
            <a:r>
              <a:rPr lang="en-US" sz="3200" b="1" dirty="0" err="1"/>
              <a:t>তাকে</a:t>
            </a:r>
            <a:r>
              <a:rPr lang="en-US" sz="3200" b="1" dirty="0"/>
              <a:t> Adverb </a:t>
            </a:r>
            <a:r>
              <a:rPr lang="en-US" sz="3200" b="1" dirty="0" err="1"/>
              <a:t>বলে</a:t>
            </a:r>
            <a:r>
              <a:rPr lang="en-US" sz="3200" b="1" dirty="0"/>
              <a:t>।                                                                                                        </a:t>
            </a:r>
            <a:r>
              <a:rPr lang="en-US" sz="3200" b="1" dirty="0" err="1"/>
              <a:t>যেমন</a:t>
            </a:r>
            <a:r>
              <a:rPr lang="en-US" sz="3200" b="1" dirty="0"/>
              <a:t> – Slowly, Quickly, Often, Very, Kindly , Smoothly etc. </a:t>
            </a:r>
          </a:p>
          <a:p>
            <a:r>
              <a:rPr lang="en-US" sz="3200" b="1" dirty="0"/>
              <a:t>For example:</a:t>
            </a:r>
          </a:p>
          <a:p>
            <a:r>
              <a:rPr lang="en-US" sz="3200" b="1" dirty="0"/>
              <a:t>He walks </a:t>
            </a:r>
            <a:r>
              <a:rPr lang="en-US" sz="3200" b="1" u="sng" dirty="0"/>
              <a:t>slowly</a:t>
            </a:r>
            <a:r>
              <a:rPr lang="en-US" sz="3200" b="1" dirty="0"/>
              <a:t>.  They talk </a:t>
            </a:r>
            <a:r>
              <a:rPr lang="en-US" sz="3200" b="1" u="sng" dirty="0"/>
              <a:t>very</a:t>
            </a:r>
            <a:r>
              <a:rPr lang="en-US" sz="3200" b="1" dirty="0"/>
              <a:t> loudly.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17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DF5055-F406-1F26-85E1-5EDDB21C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0070C0"/>
                </a:solidFill>
              </a:rPr>
              <a:t>Preposition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01BECE-A0D8-7B77-20A8-990958915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যে</a:t>
            </a:r>
            <a:r>
              <a:rPr lang="en-US" sz="2800" dirty="0"/>
              <a:t> </a:t>
            </a:r>
            <a:r>
              <a:rPr lang="en-US" sz="2800" b="1" dirty="0"/>
              <a:t>Word </a:t>
            </a:r>
            <a:r>
              <a:rPr lang="en-US" sz="2800" b="1" dirty="0" err="1"/>
              <a:t>কোন</a:t>
            </a:r>
            <a:r>
              <a:rPr lang="en-US" sz="2800" b="1" dirty="0"/>
              <a:t> Noun </a:t>
            </a:r>
            <a:r>
              <a:rPr lang="en-US" sz="2800" b="1" dirty="0" err="1"/>
              <a:t>বা</a:t>
            </a:r>
            <a:r>
              <a:rPr lang="en-US" sz="2800" b="1" dirty="0"/>
              <a:t> Pronoun </a:t>
            </a:r>
            <a:r>
              <a:rPr lang="en-US" sz="2800" b="1" dirty="0" err="1"/>
              <a:t>এর</a:t>
            </a:r>
            <a:r>
              <a:rPr lang="en-US" sz="2800" b="1" dirty="0"/>
              <a:t> </a:t>
            </a:r>
            <a:r>
              <a:rPr lang="en-US" sz="2800" b="1" dirty="0" err="1"/>
              <a:t>আগে</a:t>
            </a:r>
            <a:r>
              <a:rPr lang="en-US" sz="2800" b="1" dirty="0"/>
              <a:t> </a:t>
            </a:r>
            <a:r>
              <a:rPr lang="en-US" sz="2800" b="1" dirty="0" err="1"/>
              <a:t>বসে</a:t>
            </a:r>
            <a:r>
              <a:rPr lang="en-US" sz="2800" b="1" dirty="0"/>
              <a:t> </a:t>
            </a:r>
            <a:r>
              <a:rPr lang="en-US" sz="2800" b="1" dirty="0" err="1"/>
              <a:t>অপর</a:t>
            </a:r>
            <a:r>
              <a:rPr lang="en-US" sz="2800" b="1" dirty="0"/>
              <a:t> </a:t>
            </a:r>
            <a:r>
              <a:rPr lang="en-US" sz="2800" b="1" dirty="0" err="1"/>
              <a:t>কোন</a:t>
            </a:r>
            <a:r>
              <a:rPr lang="en-US" sz="2800" b="1" dirty="0"/>
              <a:t> Noun </a:t>
            </a:r>
            <a:r>
              <a:rPr lang="en-US" sz="2800" b="1" dirty="0" err="1"/>
              <a:t>বা</a:t>
            </a:r>
            <a:r>
              <a:rPr lang="en-US" sz="2800" b="1" dirty="0"/>
              <a:t> Pronoun  </a:t>
            </a:r>
            <a:r>
              <a:rPr lang="en-US" sz="2800" b="1" dirty="0" err="1"/>
              <a:t>এর</a:t>
            </a:r>
            <a:r>
              <a:rPr lang="en-US" sz="2800" b="1" dirty="0"/>
              <a:t> </a:t>
            </a:r>
            <a:r>
              <a:rPr lang="en-US" sz="2800" b="1" dirty="0" err="1"/>
              <a:t>সাথে</a:t>
            </a:r>
            <a:r>
              <a:rPr lang="en-US" sz="2800" b="1" dirty="0"/>
              <a:t> </a:t>
            </a:r>
            <a:r>
              <a:rPr lang="en-US" sz="2800" b="1" dirty="0" err="1"/>
              <a:t>সম্পর্ক</a:t>
            </a:r>
            <a:r>
              <a:rPr lang="en-US" sz="2800" b="1" dirty="0"/>
              <a:t> </a:t>
            </a:r>
            <a:r>
              <a:rPr lang="en-US" sz="2800" b="1" dirty="0" err="1"/>
              <a:t>স্থাপন</a:t>
            </a:r>
            <a:r>
              <a:rPr lang="en-US" sz="2800" b="1" dirty="0"/>
              <a:t> </a:t>
            </a:r>
            <a:r>
              <a:rPr lang="en-US" sz="2800" b="1" dirty="0" err="1"/>
              <a:t>করে</a:t>
            </a:r>
            <a:r>
              <a:rPr lang="en-US" sz="2800" b="1" dirty="0"/>
              <a:t>, </a:t>
            </a:r>
            <a:r>
              <a:rPr lang="en-US" sz="2800" b="1" dirty="0" err="1"/>
              <a:t>তাকে</a:t>
            </a:r>
            <a:r>
              <a:rPr lang="en-US" sz="2800" b="1" dirty="0"/>
              <a:t> Preposition </a:t>
            </a:r>
            <a:r>
              <a:rPr lang="en-US" sz="2800" b="1" dirty="0" err="1"/>
              <a:t>বলে</a:t>
            </a:r>
            <a:r>
              <a:rPr lang="en-US" sz="2800" b="1" dirty="0"/>
              <a:t> ।                            </a:t>
            </a:r>
            <a:r>
              <a:rPr lang="en-US" sz="2800" b="1" dirty="0" err="1"/>
              <a:t>যেমন</a:t>
            </a:r>
            <a:r>
              <a:rPr lang="en-US" sz="2800" b="1" dirty="0"/>
              <a:t>- On, In , At , Among, Between, Behind, Upon , Under etc. </a:t>
            </a:r>
          </a:p>
          <a:p>
            <a:r>
              <a:rPr lang="en-US" sz="2800" dirty="0"/>
              <a:t>The book is</a:t>
            </a:r>
            <a:r>
              <a:rPr lang="en-US" sz="2800" b="1" dirty="0"/>
              <a:t> </a:t>
            </a:r>
            <a:r>
              <a:rPr lang="en-US" sz="2800" b="1" u="sng" dirty="0"/>
              <a:t>on</a:t>
            </a:r>
            <a:r>
              <a:rPr lang="en-US" sz="2800" b="1" dirty="0"/>
              <a:t> </a:t>
            </a:r>
            <a:r>
              <a:rPr lang="en-US" sz="2800" dirty="0"/>
              <a:t>the table.                                                            The students walk </a:t>
            </a:r>
            <a:r>
              <a:rPr lang="en-US" sz="2800" b="1" u="sng" dirty="0"/>
              <a:t>to</a:t>
            </a:r>
            <a:r>
              <a:rPr lang="en-US" sz="2800" b="1" dirty="0"/>
              <a:t> </a:t>
            </a:r>
            <a:r>
              <a:rPr lang="en-US" sz="2800" dirty="0"/>
              <a:t>school.</a:t>
            </a:r>
          </a:p>
        </p:txBody>
      </p:sp>
    </p:spTree>
    <p:extLst>
      <p:ext uri="{BB962C8B-B14F-4D97-AF65-F5344CB8AC3E}">
        <p14:creationId xmlns:p14="http://schemas.microsoft.com/office/powerpoint/2010/main" xmlns="" val="391183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44F59-C4B4-E540-FA85-7BFBD72F8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</a:rPr>
              <a:t>Conjunction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269724-77A6-04B4-BD76-BC4424AE1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b="1" dirty="0"/>
              <a:t>Word </a:t>
            </a:r>
            <a:r>
              <a:rPr lang="en-US" sz="3600" dirty="0" err="1"/>
              <a:t>দুই</a:t>
            </a:r>
            <a:r>
              <a:rPr lang="en-US" sz="3600" dirty="0"/>
              <a:t>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dirty="0" err="1"/>
              <a:t>ততোধিক</a:t>
            </a:r>
            <a:r>
              <a:rPr lang="en-US" sz="3600" dirty="0"/>
              <a:t> </a:t>
            </a:r>
            <a:r>
              <a:rPr lang="en-US" sz="3600" b="1" dirty="0"/>
              <a:t>Word </a:t>
            </a:r>
            <a:r>
              <a:rPr lang="en-US" sz="3600" dirty="0" err="1"/>
              <a:t>বা</a:t>
            </a:r>
            <a:r>
              <a:rPr lang="en-US" sz="3600" dirty="0"/>
              <a:t> </a:t>
            </a:r>
            <a:r>
              <a:rPr lang="en-US" sz="3600" b="1" dirty="0"/>
              <a:t>Sentence </a:t>
            </a:r>
            <a:r>
              <a:rPr lang="en-US" sz="3600" dirty="0" err="1"/>
              <a:t>কে</a:t>
            </a:r>
            <a:r>
              <a:rPr lang="en-US" sz="3600" dirty="0"/>
              <a:t> </a:t>
            </a:r>
            <a:r>
              <a:rPr lang="en-US" sz="3600" dirty="0" err="1"/>
              <a:t>যুক্ত</a:t>
            </a:r>
            <a:r>
              <a:rPr lang="en-US" sz="3600" dirty="0"/>
              <a:t> </a:t>
            </a:r>
            <a:r>
              <a:rPr lang="en-US" sz="3600" dirty="0" err="1"/>
              <a:t>করে</a:t>
            </a:r>
            <a:r>
              <a:rPr lang="en-US" sz="3600" dirty="0"/>
              <a:t> , </a:t>
            </a:r>
            <a:r>
              <a:rPr lang="en-US" sz="3600" dirty="0" err="1"/>
              <a:t>তাকে</a:t>
            </a:r>
            <a:r>
              <a:rPr lang="en-US" sz="3600" b="1" dirty="0"/>
              <a:t> Conjunction </a:t>
            </a:r>
            <a:r>
              <a:rPr lang="en-US" sz="3600" dirty="0" err="1"/>
              <a:t>বলে</a:t>
            </a:r>
            <a:r>
              <a:rPr lang="en-US" sz="3600" dirty="0"/>
              <a:t>। </a:t>
            </a:r>
            <a:r>
              <a:rPr lang="en-US" sz="3600" dirty="0" err="1"/>
              <a:t>যেমন</a:t>
            </a:r>
            <a:r>
              <a:rPr lang="en-US" sz="3600" dirty="0"/>
              <a:t>- and, but, or , therefore, so etc. </a:t>
            </a:r>
          </a:p>
          <a:p>
            <a:r>
              <a:rPr lang="en-US" sz="3600" dirty="0"/>
              <a:t>Asif </a:t>
            </a:r>
            <a:r>
              <a:rPr lang="en-US" sz="3600" b="1" u="sng" dirty="0"/>
              <a:t>and </a:t>
            </a:r>
            <a:r>
              <a:rPr lang="en-US" sz="3600" dirty="0"/>
              <a:t>Arman are two brothers.    The man is poor, </a:t>
            </a:r>
            <a:r>
              <a:rPr lang="en-US" sz="3600" b="1" u="sng" dirty="0"/>
              <a:t>but</a:t>
            </a:r>
            <a:r>
              <a:rPr lang="en-US" sz="3600" dirty="0"/>
              <a:t> he is honest. </a:t>
            </a:r>
          </a:p>
        </p:txBody>
      </p:sp>
    </p:spTree>
    <p:extLst>
      <p:ext uri="{BB962C8B-B14F-4D97-AF65-F5344CB8AC3E}">
        <p14:creationId xmlns:p14="http://schemas.microsoft.com/office/powerpoint/2010/main" xmlns="" val="37790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8D9D46-904A-A124-2C78-86BC6DCD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0070C0"/>
                </a:solidFill>
              </a:rPr>
              <a:t>Interjection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CCE10B-453B-2084-AE59-7E803F2D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যে</a:t>
            </a:r>
            <a:r>
              <a:rPr lang="en-US" sz="4000" dirty="0"/>
              <a:t> </a:t>
            </a:r>
            <a:r>
              <a:rPr lang="en-US" sz="4000" b="1" dirty="0"/>
              <a:t>Word</a:t>
            </a:r>
            <a:r>
              <a:rPr lang="en-US" sz="4000" dirty="0"/>
              <a:t> দ্বারা </a:t>
            </a:r>
            <a:r>
              <a:rPr lang="en-US" sz="4000" dirty="0" err="1"/>
              <a:t>মনের</a:t>
            </a:r>
            <a:r>
              <a:rPr lang="en-US" sz="4000" dirty="0"/>
              <a:t> </a:t>
            </a:r>
            <a:r>
              <a:rPr lang="en-US" sz="4000" dirty="0" err="1"/>
              <a:t>আবেগ</a:t>
            </a:r>
            <a:r>
              <a:rPr lang="en-US" sz="4000" dirty="0"/>
              <a:t>, </a:t>
            </a:r>
            <a:r>
              <a:rPr lang="en-US" sz="4000" dirty="0" err="1"/>
              <a:t>দুঃখ</a:t>
            </a:r>
            <a:r>
              <a:rPr lang="en-US" sz="4000" dirty="0"/>
              <a:t> , </a:t>
            </a:r>
            <a:r>
              <a:rPr lang="en-US" sz="4000" dirty="0" err="1"/>
              <a:t>হতাশা</a:t>
            </a:r>
            <a:r>
              <a:rPr lang="en-US" sz="4000" dirty="0"/>
              <a:t>, </a:t>
            </a:r>
            <a:r>
              <a:rPr lang="en-US" sz="4000" dirty="0" err="1"/>
              <a:t>বিস্ময়</a:t>
            </a:r>
            <a:r>
              <a:rPr lang="en-US" sz="4000" dirty="0"/>
              <a:t> </a:t>
            </a:r>
            <a:r>
              <a:rPr lang="en-US" sz="4000" dirty="0" err="1"/>
              <a:t>ইত্যাদি</a:t>
            </a:r>
            <a:r>
              <a:rPr lang="en-US" sz="4000" dirty="0"/>
              <a:t> </a:t>
            </a:r>
            <a:r>
              <a:rPr lang="en-US" sz="4000" dirty="0" err="1"/>
              <a:t>প্রকাশ</a:t>
            </a:r>
            <a:r>
              <a:rPr lang="en-US" sz="4000" dirty="0"/>
              <a:t> </a:t>
            </a:r>
            <a:r>
              <a:rPr lang="en-US" sz="4000" dirty="0" err="1"/>
              <a:t>পায়</a:t>
            </a:r>
            <a:r>
              <a:rPr lang="en-US" sz="4000" dirty="0"/>
              <a:t>, </a:t>
            </a:r>
            <a:r>
              <a:rPr lang="en-US" sz="4000" dirty="0" err="1"/>
              <a:t>তাকে</a:t>
            </a:r>
            <a:r>
              <a:rPr lang="en-US" sz="4000" dirty="0"/>
              <a:t> Interjection  </a:t>
            </a:r>
            <a:r>
              <a:rPr lang="en-US" sz="4000" dirty="0" err="1"/>
              <a:t>বলে</a:t>
            </a:r>
            <a:r>
              <a:rPr lang="en-US" sz="4000" dirty="0"/>
              <a:t>।                      </a:t>
            </a:r>
            <a:r>
              <a:rPr lang="en-US" sz="4000" dirty="0" err="1"/>
              <a:t>যেমন</a:t>
            </a:r>
            <a:r>
              <a:rPr lang="en-US" sz="4000" dirty="0"/>
              <a:t> – Alas, Hurrah, Ah, Fie etc. </a:t>
            </a:r>
          </a:p>
          <a:p>
            <a:r>
              <a:rPr lang="en-US" sz="4000" dirty="0"/>
              <a:t>Hurrah! We have won the game. </a:t>
            </a:r>
          </a:p>
        </p:txBody>
      </p:sp>
    </p:spTree>
    <p:extLst>
      <p:ext uri="{BB962C8B-B14F-4D97-AF65-F5344CB8AC3E}">
        <p14:creationId xmlns:p14="http://schemas.microsoft.com/office/powerpoint/2010/main" xmlns="" val="246874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27878-2F0A-6901-9FD2-54CA9AC0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5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0982B-4FF7-DDC6-1DE9-F7C7A5F6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Take care of yourselves</a:t>
            </a:r>
          </a:p>
        </p:txBody>
      </p:sp>
    </p:spTree>
    <p:extLst>
      <p:ext uri="{BB962C8B-B14F-4D97-AF65-F5344CB8AC3E}">
        <p14:creationId xmlns:p14="http://schemas.microsoft.com/office/powerpoint/2010/main" xmlns="" val="77674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45720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Prepared by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2639" y="1365408"/>
            <a:ext cx="83137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Showmique</a:t>
            </a:r>
            <a:r>
              <a:rPr lang="en-US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Islam</a:t>
            </a:r>
            <a:endParaRPr lang="en-US" sz="32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Instructor(English)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Sapahar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Govt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Technical School and College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Sapahar,Naogaon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0836" y="392150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anose="020B0603030403020204" pitchFamily="34" charset="0"/>
                <a:cs typeface="NikoshBAN" pitchFamily="2" charset="0"/>
              </a:rPr>
              <a:t>Today’s Lesson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anose="020B0603030403020204" pitchFamily="34" charset="0"/>
                <a:cs typeface="NikoshBAN" pitchFamily="2" charset="0"/>
              </a:rPr>
              <a:t>: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Light" panose="020B0603030403020204" pitchFamily="34" charset="0"/>
                <a:cs typeface="NikoshBAN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7893" y="4072416"/>
            <a:ext cx="6039122" cy="129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  <a:cs typeface="Times New Roman" pitchFamily="18" charset="0"/>
              </a:rPr>
              <a:t>Class: Six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  <a:cs typeface="Times New Roman" pitchFamily="18" charset="0"/>
              </a:rPr>
              <a:t>Parts Of Speech</a:t>
            </a:r>
          </a:p>
          <a:p>
            <a:endParaRPr lang="en-US" sz="1200" dirty="0">
              <a:latin typeface="Tekton Pro" panose="020F06030202080209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01" y="4713922"/>
            <a:ext cx="3334371" cy="11490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082DA33-70C8-C59D-EE5B-23B886590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802" y="336325"/>
            <a:ext cx="2940275" cy="294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82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42D8DB-55AD-E7AF-F3BB-E98D3417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5">
                    <a:lumMod val="75000"/>
                  </a:schemeClr>
                </a:solidFill>
              </a:rPr>
              <a:t>Learning outcomes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777E5-A467-3C92-D44F-967C6BA0A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By the end of the lesson , </a:t>
            </a:r>
          </a:p>
          <a:p>
            <a:r>
              <a:rPr lang="en-US" sz="4000" dirty="0"/>
              <a:t>the students will be able to………..</a:t>
            </a:r>
          </a:p>
          <a:p>
            <a:r>
              <a:rPr lang="en-US" sz="4000" dirty="0"/>
              <a:t>1. know about the Parts of Speech details. </a:t>
            </a:r>
          </a:p>
          <a:p>
            <a:r>
              <a:rPr lang="en-US" sz="4000" dirty="0"/>
              <a:t>2. identify the Parts of Speech in a text. </a:t>
            </a:r>
          </a:p>
        </p:txBody>
      </p:sp>
    </p:spTree>
    <p:extLst>
      <p:ext uri="{BB962C8B-B14F-4D97-AF65-F5344CB8AC3E}">
        <p14:creationId xmlns:p14="http://schemas.microsoft.com/office/powerpoint/2010/main" xmlns="" val="110287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EAB61F-D1EB-EA3C-4076-040F2A445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Parts Of Speech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5DA8CA-D9B0-5DEC-BEEC-075E9E81E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ইংরেজি</a:t>
            </a:r>
            <a:r>
              <a:rPr lang="en-US" sz="3200" dirty="0"/>
              <a:t> </a:t>
            </a:r>
            <a:r>
              <a:rPr lang="en-US" sz="3200" dirty="0" err="1"/>
              <a:t>ভাষায়</a:t>
            </a:r>
            <a:r>
              <a:rPr lang="en-US" sz="3200" dirty="0"/>
              <a:t> </a:t>
            </a:r>
            <a:r>
              <a:rPr lang="en-US" sz="3200" dirty="0" err="1"/>
              <a:t>যতগুলো</a:t>
            </a:r>
            <a:r>
              <a:rPr lang="en-US" sz="3200" dirty="0"/>
              <a:t> Word </a:t>
            </a:r>
            <a:r>
              <a:rPr lang="en-US" sz="3200" dirty="0" err="1"/>
              <a:t>আছে</a:t>
            </a:r>
            <a:r>
              <a:rPr lang="en-US" sz="3200" dirty="0"/>
              <a:t> </a:t>
            </a:r>
            <a:r>
              <a:rPr lang="en-US" sz="3200" dirty="0" err="1"/>
              <a:t>তাদেরকে</a:t>
            </a:r>
            <a:r>
              <a:rPr lang="en-US" sz="3200" dirty="0"/>
              <a:t> </a:t>
            </a:r>
            <a:r>
              <a:rPr lang="en-US" sz="3200" dirty="0" err="1"/>
              <a:t>আট</a:t>
            </a:r>
            <a:r>
              <a:rPr lang="en-US" sz="3200" dirty="0"/>
              <a:t> </a:t>
            </a:r>
            <a:r>
              <a:rPr lang="en-US" sz="3200" dirty="0" err="1"/>
              <a:t>ভাগে</a:t>
            </a:r>
            <a:r>
              <a:rPr lang="en-US" sz="3200" dirty="0"/>
              <a:t> </a:t>
            </a:r>
            <a:r>
              <a:rPr lang="en-US" sz="3200" dirty="0" err="1"/>
              <a:t>ভাগ</a:t>
            </a:r>
            <a:r>
              <a:rPr lang="en-US" sz="3200" dirty="0"/>
              <a:t> করা </a:t>
            </a:r>
            <a:r>
              <a:rPr lang="en-US" sz="3200" dirty="0" err="1"/>
              <a:t>হয়েছে</a:t>
            </a:r>
            <a:r>
              <a:rPr lang="en-US" sz="3200" dirty="0"/>
              <a:t> । এ </a:t>
            </a:r>
            <a:r>
              <a:rPr lang="en-US" sz="3200" dirty="0" err="1"/>
              <a:t>আট</a:t>
            </a:r>
            <a:r>
              <a:rPr lang="en-US" sz="3200" dirty="0"/>
              <a:t> </a:t>
            </a:r>
            <a:r>
              <a:rPr lang="en-US" sz="3200" dirty="0" err="1"/>
              <a:t>ভাগের</a:t>
            </a:r>
            <a:r>
              <a:rPr lang="en-US" sz="3200" dirty="0"/>
              <a:t> </a:t>
            </a:r>
            <a:r>
              <a:rPr lang="en-US" sz="3200" dirty="0" err="1"/>
              <a:t>প্রত্যেকটি</a:t>
            </a:r>
            <a:r>
              <a:rPr lang="en-US" sz="3200" dirty="0"/>
              <a:t> </a:t>
            </a:r>
            <a:r>
              <a:rPr lang="en-US" sz="3200" dirty="0" err="1"/>
              <a:t>ভাগকে</a:t>
            </a:r>
            <a:r>
              <a:rPr lang="en-US" sz="3200" dirty="0"/>
              <a:t> </a:t>
            </a:r>
            <a:r>
              <a:rPr lang="en-US" sz="3200" dirty="0" err="1"/>
              <a:t>একত্রে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parts Of Speech </a:t>
            </a:r>
            <a:r>
              <a:rPr lang="en-US" sz="3200" dirty="0" err="1"/>
              <a:t>বলে</a:t>
            </a:r>
            <a:r>
              <a:rPr lang="en-US" sz="3200" dirty="0"/>
              <a:t>। </a:t>
            </a:r>
            <a:r>
              <a:rPr lang="en-US" sz="3200" dirty="0" err="1"/>
              <a:t>যেমন</a:t>
            </a:r>
            <a:r>
              <a:rPr lang="en-US" sz="3200" dirty="0"/>
              <a:t>- Hasan reads in class six.    </a:t>
            </a:r>
            <a:r>
              <a:rPr lang="en-US" sz="3200" dirty="0" err="1">
                <a:highlight>
                  <a:srgbClr val="FFFF00"/>
                </a:highlight>
              </a:rPr>
              <a:t>এখানে</a:t>
            </a:r>
            <a:r>
              <a:rPr lang="en-US" sz="3200" dirty="0">
                <a:highlight>
                  <a:srgbClr val="FFFF00"/>
                </a:highlight>
              </a:rPr>
              <a:t> Hasan – Noun, read – Verb, in – Preposition, class- Noun, six- Adjective. </a:t>
            </a:r>
          </a:p>
        </p:txBody>
      </p:sp>
    </p:spTree>
    <p:extLst>
      <p:ext uri="{BB962C8B-B14F-4D97-AF65-F5344CB8AC3E}">
        <p14:creationId xmlns:p14="http://schemas.microsoft.com/office/powerpoint/2010/main" xmlns="" val="4507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EA03E-99E1-064B-4821-42AF2765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Kinds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5841E5-065E-0FE5-56BA-F6527C11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2900"/>
            <a:ext cx="8596668" cy="4927599"/>
          </a:xfrm>
        </p:spPr>
        <p:txBody>
          <a:bodyPr>
            <a:noAutofit/>
          </a:bodyPr>
          <a:lstStyle/>
          <a:p>
            <a:r>
              <a:rPr lang="en-US" sz="2400" b="1" dirty="0"/>
              <a:t>There are eight kinds of Parts of Speech. </a:t>
            </a:r>
          </a:p>
          <a:p>
            <a:r>
              <a:rPr lang="en-US" sz="2400" b="1" dirty="0"/>
              <a:t>They are-</a:t>
            </a:r>
          </a:p>
          <a:p>
            <a:r>
              <a:rPr lang="en-US" sz="2400" b="1" dirty="0"/>
              <a:t>1. Noun </a:t>
            </a:r>
          </a:p>
          <a:p>
            <a:r>
              <a:rPr lang="en-US" sz="2400" b="1" dirty="0"/>
              <a:t>2.Pronoun</a:t>
            </a:r>
          </a:p>
          <a:p>
            <a:r>
              <a:rPr lang="en-US" sz="2400" b="1" dirty="0"/>
              <a:t>3. Adjective</a:t>
            </a:r>
          </a:p>
          <a:p>
            <a:r>
              <a:rPr lang="en-US" sz="2400" b="1" dirty="0"/>
              <a:t>4. Verb</a:t>
            </a:r>
          </a:p>
          <a:p>
            <a:r>
              <a:rPr lang="en-US" sz="2400" b="1" dirty="0"/>
              <a:t>5. Adverb</a:t>
            </a:r>
          </a:p>
          <a:p>
            <a:r>
              <a:rPr lang="en-US" sz="2400" b="1" dirty="0"/>
              <a:t>6. Preposition</a:t>
            </a:r>
          </a:p>
          <a:p>
            <a:r>
              <a:rPr lang="en-US" sz="2400" b="1" dirty="0"/>
              <a:t>7. Conjunction</a:t>
            </a:r>
          </a:p>
          <a:p>
            <a:r>
              <a:rPr lang="en-US" sz="2400" b="1" dirty="0"/>
              <a:t>8. Interjection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408011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22795-751A-6693-A445-A85C55EE5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</a:rPr>
              <a:t>Noun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459C8D-B355-952E-FE6F-AE4C5235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b="1" dirty="0"/>
              <a:t>Word</a:t>
            </a:r>
            <a:r>
              <a:rPr lang="en-US" sz="3600" dirty="0"/>
              <a:t> দ্বারা </a:t>
            </a:r>
            <a:r>
              <a:rPr lang="en-US" sz="3600" dirty="0" err="1"/>
              <a:t>কোন</a:t>
            </a:r>
            <a:r>
              <a:rPr lang="en-US" sz="3600" dirty="0"/>
              <a:t> </a:t>
            </a:r>
            <a:r>
              <a:rPr lang="en-US" sz="3600" dirty="0" err="1"/>
              <a:t>ব্যক্তি</a:t>
            </a:r>
            <a:r>
              <a:rPr lang="en-US" sz="3600" dirty="0"/>
              <a:t>, </a:t>
            </a:r>
            <a:r>
              <a:rPr lang="en-US" sz="3600" dirty="0" err="1"/>
              <a:t>বস্তু</a:t>
            </a:r>
            <a:r>
              <a:rPr lang="en-US" sz="3600" dirty="0"/>
              <a:t>, </a:t>
            </a:r>
            <a:r>
              <a:rPr lang="en-US" sz="3600" dirty="0" err="1"/>
              <a:t>স্থান</a:t>
            </a:r>
            <a:r>
              <a:rPr lang="en-US" sz="3600" dirty="0"/>
              <a:t>, </a:t>
            </a:r>
            <a:r>
              <a:rPr lang="en-US" sz="3600" dirty="0" err="1"/>
              <a:t>প্রাণী</a:t>
            </a:r>
            <a:r>
              <a:rPr lang="en-US" sz="3600" dirty="0"/>
              <a:t> </a:t>
            </a:r>
            <a:r>
              <a:rPr lang="en-US" sz="3600" dirty="0" err="1"/>
              <a:t>ইত্যাদির</a:t>
            </a:r>
            <a:r>
              <a:rPr lang="en-US" sz="3600" dirty="0"/>
              <a:t> </a:t>
            </a:r>
            <a:r>
              <a:rPr lang="en-US" sz="3600" dirty="0" err="1"/>
              <a:t>নাম</a:t>
            </a:r>
            <a:r>
              <a:rPr lang="en-US" sz="3600" dirty="0"/>
              <a:t> </a:t>
            </a:r>
            <a:r>
              <a:rPr lang="en-US" sz="3600" dirty="0" err="1"/>
              <a:t>বুঝায়</a:t>
            </a:r>
            <a:r>
              <a:rPr lang="en-US" sz="3600" dirty="0"/>
              <a:t>, </a:t>
            </a:r>
            <a:r>
              <a:rPr lang="en-US" sz="3600" dirty="0" err="1"/>
              <a:t>তাকে</a:t>
            </a:r>
            <a:r>
              <a:rPr lang="en-US" sz="3600" dirty="0"/>
              <a:t>  </a:t>
            </a:r>
            <a:r>
              <a:rPr lang="en-US" sz="3600" b="1" dirty="0"/>
              <a:t>Noun </a:t>
            </a:r>
            <a:r>
              <a:rPr lang="en-US" sz="3600" dirty="0" err="1"/>
              <a:t>বলে</a:t>
            </a:r>
            <a:r>
              <a:rPr lang="en-US" sz="3600" dirty="0"/>
              <a:t>। </a:t>
            </a:r>
            <a:r>
              <a:rPr lang="en-US" sz="3600" dirty="0" err="1"/>
              <a:t>যেমন</a:t>
            </a:r>
            <a:r>
              <a:rPr lang="en-US" sz="3600" dirty="0"/>
              <a:t> – Abed, </a:t>
            </a:r>
            <a:r>
              <a:rPr lang="en-US" sz="3600" dirty="0" err="1"/>
              <a:t>Afifa</a:t>
            </a:r>
            <a:r>
              <a:rPr lang="en-US" sz="3600" dirty="0"/>
              <a:t>, Dhaka, Rangpur, Tiger, Iron. </a:t>
            </a:r>
          </a:p>
          <a:p>
            <a:r>
              <a:rPr lang="en-US" sz="3600" b="1" u="sng" dirty="0">
                <a:solidFill>
                  <a:srgbClr val="FF0000"/>
                </a:solidFill>
              </a:rPr>
              <a:t>Dhaka</a:t>
            </a:r>
            <a:r>
              <a:rPr lang="en-US" sz="3600" dirty="0"/>
              <a:t> is the capital of </a:t>
            </a:r>
            <a:r>
              <a:rPr lang="en-US" sz="3600" dirty="0" err="1"/>
              <a:t>Banglade</a:t>
            </a:r>
            <a:endParaRPr lang="en-US" sz="3600" dirty="0"/>
          </a:p>
          <a:p>
            <a:r>
              <a:rPr lang="en-US" sz="3600" dirty="0" err="1"/>
              <a:t>এখানে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Dhaka 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b="1" dirty="0"/>
              <a:t>Noun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0144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372DC-0F77-A0E1-3D3D-A270D2CD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6000" b="1" dirty="0">
                <a:solidFill>
                  <a:srgbClr val="0070C0"/>
                </a:solidFill>
              </a:rPr>
              <a:t>Pronoun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743A69-1842-51DF-38A8-E61FC45E1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Noun </a:t>
            </a:r>
            <a:r>
              <a:rPr lang="en-US" sz="2800" dirty="0" err="1"/>
              <a:t>এর</a:t>
            </a:r>
            <a:r>
              <a:rPr lang="en-US" sz="2800" dirty="0"/>
              <a:t> </a:t>
            </a:r>
            <a:r>
              <a:rPr lang="en-US" sz="2800" dirty="0" err="1"/>
              <a:t>পরিবর্তে</a:t>
            </a:r>
            <a:r>
              <a:rPr lang="en-US" sz="2800" dirty="0"/>
              <a:t> </a:t>
            </a:r>
            <a:r>
              <a:rPr lang="en-US" sz="2800" dirty="0" err="1"/>
              <a:t>যে</a:t>
            </a:r>
            <a:r>
              <a:rPr lang="en-US" sz="2800" dirty="0"/>
              <a:t> </a:t>
            </a:r>
            <a:r>
              <a:rPr lang="en-US" sz="2800" b="1" dirty="0"/>
              <a:t>Word  </a:t>
            </a:r>
            <a:r>
              <a:rPr lang="en-US" sz="2800" dirty="0" err="1"/>
              <a:t>ব্যবহৃত</a:t>
            </a:r>
            <a:r>
              <a:rPr lang="en-US" sz="2800" dirty="0"/>
              <a:t> হয়, </a:t>
            </a:r>
            <a:r>
              <a:rPr lang="en-US" sz="2800" dirty="0" err="1"/>
              <a:t>তাকে</a:t>
            </a:r>
            <a:r>
              <a:rPr lang="en-US" sz="2800" dirty="0"/>
              <a:t> </a:t>
            </a:r>
            <a:r>
              <a:rPr lang="en-US" sz="2800" b="1" dirty="0"/>
              <a:t>Pronoun </a:t>
            </a:r>
            <a:r>
              <a:rPr lang="en-US" sz="2800" b="1" dirty="0" err="1"/>
              <a:t>বলে</a:t>
            </a:r>
            <a:r>
              <a:rPr lang="en-US" sz="2800" b="1" dirty="0"/>
              <a:t>।                                                                       </a:t>
            </a:r>
            <a:r>
              <a:rPr lang="en-US" sz="2800" b="1" dirty="0" err="1"/>
              <a:t>যেমন</a:t>
            </a:r>
            <a:r>
              <a:rPr lang="en-US" sz="2800" b="1" dirty="0"/>
              <a:t> – He, She, It , They, That, This etc.  </a:t>
            </a:r>
          </a:p>
          <a:p>
            <a:r>
              <a:rPr lang="en-US" sz="2800" b="1" u="sng" dirty="0" err="1"/>
              <a:t>Rokeya</a:t>
            </a:r>
            <a:r>
              <a:rPr lang="en-US" sz="2800" dirty="0"/>
              <a:t> is a good student.   </a:t>
            </a:r>
            <a:r>
              <a:rPr lang="en-US" sz="2800" b="1" u="sng" dirty="0"/>
              <a:t>She</a:t>
            </a:r>
            <a:r>
              <a:rPr lang="en-US" sz="2800" u="sng" dirty="0"/>
              <a:t> </a:t>
            </a:r>
            <a:r>
              <a:rPr lang="en-US" sz="2800" dirty="0"/>
              <a:t>is in class six. </a:t>
            </a:r>
          </a:p>
          <a:p>
            <a:r>
              <a:rPr lang="en-US" sz="2800" dirty="0" err="1"/>
              <a:t>এখানে</a:t>
            </a:r>
            <a:r>
              <a:rPr lang="en-US" sz="2800" dirty="0"/>
              <a:t> </a:t>
            </a:r>
            <a:r>
              <a:rPr lang="en-US" sz="2800" b="1" dirty="0" err="1"/>
              <a:t>Rokeya</a:t>
            </a:r>
            <a:r>
              <a:rPr lang="en-US" sz="2800" b="1" dirty="0"/>
              <a:t> – Noun,  </a:t>
            </a:r>
          </a:p>
          <a:p>
            <a:r>
              <a:rPr lang="en-US" sz="2800" b="1" dirty="0"/>
              <a:t>She – Pronoun.  </a:t>
            </a:r>
            <a:r>
              <a:rPr lang="en-US" sz="2800" b="1" dirty="0" err="1"/>
              <a:t>কারণ</a:t>
            </a:r>
            <a:r>
              <a:rPr lang="en-US" sz="2800" b="1" dirty="0"/>
              <a:t> </a:t>
            </a:r>
            <a:r>
              <a:rPr lang="en-US" sz="2800" dirty="0" err="1"/>
              <a:t>এটি</a:t>
            </a:r>
            <a:r>
              <a:rPr lang="en-US" sz="2800" b="1" dirty="0"/>
              <a:t> Noun </a:t>
            </a:r>
            <a:r>
              <a:rPr lang="en-US" sz="2800" dirty="0" err="1"/>
              <a:t>এর</a:t>
            </a:r>
            <a:r>
              <a:rPr lang="en-US" sz="2800" dirty="0"/>
              <a:t> </a:t>
            </a:r>
            <a:r>
              <a:rPr lang="en-US" sz="2800" dirty="0" err="1"/>
              <a:t>পরিবর্তে</a:t>
            </a:r>
            <a:r>
              <a:rPr lang="en-US" sz="2800" b="1" dirty="0"/>
              <a:t> </a:t>
            </a:r>
            <a:r>
              <a:rPr lang="en-US" sz="2800" dirty="0" err="1"/>
              <a:t>ব্যবহৃত</a:t>
            </a:r>
            <a:r>
              <a:rPr lang="en-US" sz="2800" dirty="0"/>
              <a:t> </a:t>
            </a:r>
            <a:r>
              <a:rPr lang="en-US" sz="2800" dirty="0" err="1"/>
              <a:t>হয়েছে</a:t>
            </a:r>
            <a:r>
              <a:rPr lang="en-US" sz="28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xmlns="" val="50140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7C96C3-CE48-070E-57C6-09F5854A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8000" b="1" dirty="0">
                <a:solidFill>
                  <a:srgbClr val="0070C0"/>
                </a:solidFill>
              </a:rPr>
              <a:t>Adjective </a:t>
            </a:r>
            <a:endParaRPr lang="en-US" sz="8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D0A0E4-A296-7420-8460-A02710A91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b="1" dirty="0"/>
              <a:t>Word</a:t>
            </a:r>
            <a:r>
              <a:rPr lang="en-US" sz="3200" dirty="0"/>
              <a:t> দ্বারা </a:t>
            </a:r>
            <a:r>
              <a:rPr lang="en-US" sz="3200" dirty="0" err="1"/>
              <a:t>কোন</a:t>
            </a:r>
            <a:r>
              <a:rPr lang="en-US" sz="3200" dirty="0"/>
              <a:t> </a:t>
            </a:r>
            <a:r>
              <a:rPr lang="en-US" sz="3200" dirty="0" err="1"/>
              <a:t>ব্যক্তি</a:t>
            </a:r>
            <a:r>
              <a:rPr lang="en-US" sz="3200" dirty="0"/>
              <a:t>, </a:t>
            </a:r>
            <a:r>
              <a:rPr lang="en-US" sz="3200" dirty="0" err="1"/>
              <a:t>বস্তু</a:t>
            </a:r>
            <a:r>
              <a:rPr lang="en-US" sz="3200" dirty="0"/>
              <a:t>, </a:t>
            </a:r>
            <a:r>
              <a:rPr lang="en-US" sz="3200" dirty="0" err="1"/>
              <a:t>স্থান</a:t>
            </a:r>
            <a:r>
              <a:rPr lang="en-US" sz="3200" dirty="0"/>
              <a:t>, </a:t>
            </a:r>
            <a:r>
              <a:rPr lang="en-US" sz="3200" dirty="0" err="1"/>
              <a:t>প্রাণী</a:t>
            </a:r>
            <a:r>
              <a:rPr lang="en-US" sz="3200" dirty="0"/>
              <a:t> </a:t>
            </a:r>
            <a:r>
              <a:rPr lang="en-US" sz="3200" dirty="0" err="1"/>
              <a:t>ইত্যাদির</a:t>
            </a:r>
            <a:r>
              <a:rPr lang="bn-BD" sz="3200" dirty="0"/>
              <a:t> </a:t>
            </a:r>
            <a:r>
              <a:rPr lang="en-US" sz="3200" dirty="0" err="1"/>
              <a:t>দোষ</a:t>
            </a:r>
            <a:r>
              <a:rPr lang="en-US" sz="3200" dirty="0"/>
              <a:t> , </a:t>
            </a:r>
            <a:r>
              <a:rPr lang="en-US" sz="3200" dirty="0" err="1"/>
              <a:t>গুণ</a:t>
            </a:r>
            <a:r>
              <a:rPr lang="en-US" sz="3200" dirty="0"/>
              <a:t> , </a:t>
            </a:r>
            <a:r>
              <a:rPr lang="en-US" sz="3200" dirty="0" err="1"/>
              <a:t>অবস্থা</a:t>
            </a:r>
            <a:r>
              <a:rPr lang="en-US" sz="3200" dirty="0"/>
              <a:t>, </a:t>
            </a:r>
            <a:r>
              <a:rPr lang="en-US" sz="3200" dirty="0" err="1"/>
              <a:t>সংখ্যা</a:t>
            </a:r>
            <a:r>
              <a:rPr lang="en-US" sz="3200" dirty="0"/>
              <a:t> , </a:t>
            </a:r>
            <a:r>
              <a:rPr lang="en-US" sz="3200" dirty="0" err="1"/>
              <a:t>পরিমাণ</a:t>
            </a:r>
            <a:r>
              <a:rPr lang="en-US" sz="3200" dirty="0"/>
              <a:t> </a:t>
            </a:r>
            <a:r>
              <a:rPr lang="en-US" sz="3200" dirty="0" err="1"/>
              <a:t>বুঝায়</a:t>
            </a:r>
            <a:r>
              <a:rPr lang="en-US" sz="3200" dirty="0"/>
              <a:t>,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b="1" dirty="0"/>
              <a:t> Adjective </a:t>
            </a:r>
            <a:r>
              <a:rPr lang="en-US" sz="3200" dirty="0" err="1"/>
              <a:t>বলে</a:t>
            </a:r>
            <a:r>
              <a:rPr lang="en-US" sz="3200" dirty="0"/>
              <a:t> ।                                                                                </a:t>
            </a:r>
            <a:r>
              <a:rPr lang="en-US" sz="3200" b="1" dirty="0" err="1"/>
              <a:t>যেমন</a:t>
            </a:r>
            <a:r>
              <a:rPr lang="en-US" sz="3200" b="1" dirty="0"/>
              <a:t> – Good, Bad, One Kg, Cold, Handsome, Beautiful etc.                             </a:t>
            </a:r>
          </a:p>
          <a:p>
            <a:r>
              <a:rPr lang="en-US" sz="3200" dirty="0"/>
              <a:t>You look very </a:t>
            </a:r>
            <a:r>
              <a:rPr lang="en-US" sz="3200" b="1" u="sng" dirty="0"/>
              <a:t>handsome</a:t>
            </a:r>
            <a:r>
              <a:rPr lang="en-US" sz="3200" dirty="0"/>
              <a:t>.    Today is </a:t>
            </a:r>
            <a:r>
              <a:rPr lang="en-US" sz="3200" b="1" u="sng" dirty="0"/>
              <a:t>cold</a:t>
            </a:r>
            <a:r>
              <a:rPr lang="en-US" sz="3200" dirty="0"/>
              <a:t>.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47834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BD5C8D-A471-84C0-7895-3BA6EE0B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rgbClr val="0070C0"/>
                </a:solidFill>
              </a:rPr>
              <a:t>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BD1C9A-AC49-B846-342B-0056D00A5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যে</a:t>
            </a:r>
            <a:r>
              <a:rPr lang="en-US" sz="3600" dirty="0"/>
              <a:t> </a:t>
            </a:r>
            <a:r>
              <a:rPr lang="en-US" sz="3600" b="1" dirty="0"/>
              <a:t>Word</a:t>
            </a:r>
            <a:r>
              <a:rPr lang="en-US" sz="3600" dirty="0"/>
              <a:t> দ্বারা </a:t>
            </a:r>
            <a:r>
              <a:rPr lang="en-US" sz="3600" dirty="0" err="1"/>
              <a:t>কোন</a:t>
            </a:r>
            <a:r>
              <a:rPr lang="en-US" sz="3600" dirty="0"/>
              <a:t> </a:t>
            </a:r>
            <a:r>
              <a:rPr lang="en-US" sz="3600" dirty="0" err="1"/>
              <a:t>কাজ</a:t>
            </a:r>
            <a:r>
              <a:rPr lang="en-US" sz="3600" dirty="0"/>
              <a:t> (Action), করা, </a:t>
            </a:r>
            <a:r>
              <a:rPr lang="en-US" sz="3600" dirty="0" err="1"/>
              <a:t>যাওয়া</a:t>
            </a:r>
            <a:r>
              <a:rPr lang="en-US" sz="3600" dirty="0"/>
              <a:t>, </a:t>
            </a:r>
            <a:r>
              <a:rPr lang="en-US" sz="3600" dirty="0" err="1"/>
              <a:t>আসা</a:t>
            </a:r>
            <a:r>
              <a:rPr lang="en-US" sz="3600" dirty="0"/>
              <a:t>, </a:t>
            </a:r>
            <a:r>
              <a:rPr lang="en-US" sz="3600" dirty="0" err="1"/>
              <a:t>পড়া</a:t>
            </a:r>
            <a:r>
              <a:rPr lang="en-US" sz="3600" dirty="0"/>
              <a:t> ,</a:t>
            </a:r>
            <a:r>
              <a:rPr lang="en-US" sz="3600" dirty="0" err="1"/>
              <a:t>খাওয়া</a:t>
            </a:r>
            <a:r>
              <a:rPr lang="en-US" sz="3600" dirty="0"/>
              <a:t> </a:t>
            </a:r>
            <a:r>
              <a:rPr lang="en-US" sz="3600" dirty="0" err="1"/>
              <a:t>ইত্যাদি</a:t>
            </a:r>
            <a:r>
              <a:rPr lang="en-US" sz="3600" dirty="0"/>
              <a:t> </a:t>
            </a:r>
            <a:r>
              <a:rPr lang="en-US" sz="3600" dirty="0" err="1"/>
              <a:t>বুঝায়</a:t>
            </a:r>
            <a:r>
              <a:rPr lang="en-US" sz="3600" dirty="0"/>
              <a:t> , </a:t>
            </a:r>
            <a:r>
              <a:rPr lang="en-US" sz="3600" dirty="0" err="1"/>
              <a:t>তাকে</a:t>
            </a:r>
            <a:r>
              <a:rPr lang="en-US" sz="3600" dirty="0"/>
              <a:t> Verb  </a:t>
            </a:r>
            <a:r>
              <a:rPr lang="en-US" sz="3600" dirty="0" err="1"/>
              <a:t>বলে</a:t>
            </a:r>
            <a:r>
              <a:rPr lang="en-US" sz="3600" dirty="0"/>
              <a:t>। </a:t>
            </a:r>
            <a:r>
              <a:rPr lang="en-US" sz="3600" dirty="0" err="1"/>
              <a:t>যেমন</a:t>
            </a:r>
            <a:r>
              <a:rPr lang="en-US" sz="3600" dirty="0"/>
              <a:t>- Go, Eat, Take, Miss, Do, Help, Break etc.                                </a:t>
            </a:r>
          </a:p>
          <a:p>
            <a:r>
              <a:rPr lang="en-US" sz="3600" dirty="0" err="1"/>
              <a:t>যেমন</a:t>
            </a:r>
            <a:r>
              <a:rPr lang="en-US" sz="3600" dirty="0"/>
              <a:t>- I </a:t>
            </a:r>
            <a:r>
              <a:rPr lang="en-US" sz="3600" b="1" u="sng" dirty="0"/>
              <a:t>do</a:t>
            </a:r>
            <a:r>
              <a:rPr lang="en-US" sz="3600" dirty="0"/>
              <a:t> the work.                                                 They </a:t>
            </a:r>
            <a:r>
              <a:rPr lang="en-US" sz="3600" b="1" u="sng" dirty="0"/>
              <a:t>suppor</a:t>
            </a:r>
            <a:r>
              <a:rPr lang="en-US" sz="3600" dirty="0"/>
              <a:t>t him. </a:t>
            </a:r>
          </a:p>
        </p:txBody>
      </p:sp>
    </p:spTree>
    <p:extLst>
      <p:ext uri="{BB962C8B-B14F-4D97-AF65-F5344CB8AC3E}">
        <p14:creationId xmlns:p14="http://schemas.microsoft.com/office/powerpoint/2010/main" xmlns="" val="4763916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551</Words>
  <Application>Microsoft Office PowerPoint</Application>
  <PresentationFormat>Custom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Slide 1</vt:lpstr>
      <vt:lpstr>Slide 2</vt:lpstr>
      <vt:lpstr>Learning outcomes </vt:lpstr>
      <vt:lpstr>Parts Of Speech </vt:lpstr>
      <vt:lpstr>Kinds</vt:lpstr>
      <vt:lpstr>Noun </vt:lpstr>
      <vt:lpstr>Pronoun </vt:lpstr>
      <vt:lpstr>Adjective </vt:lpstr>
      <vt:lpstr>Verb</vt:lpstr>
      <vt:lpstr>Adverb </vt:lpstr>
      <vt:lpstr>Preposition </vt:lpstr>
      <vt:lpstr>Conjunction </vt:lpstr>
      <vt:lpstr>Interjection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আবদুল্যাপুর স. প্রা. বি.</dc:creator>
  <cp:lastModifiedBy>hp</cp:lastModifiedBy>
  <cp:revision>3</cp:revision>
  <dcterms:created xsi:type="dcterms:W3CDTF">2023-02-15T07:35:39Z</dcterms:created>
  <dcterms:modified xsi:type="dcterms:W3CDTF">2023-11-19T05:19:31Z</dcterms:modified>
</cp:coreProperties>
</file>